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AD173A-FF76-4013-B266-07D21C6F2FAE}" type="datetimeFigureOut">
              <a:rPr lang="en-US" smtClean="0"/>
              <a:t>2/10/2013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1C9AFC-BA62-44D5-8C5F-868926CA414C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PPQ Reorganization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core functional areas to</a:t>
            </a:r>
          </a:p>
          <a:p>
            <a:r>
              <a:rPr lang="en-US" sz="32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risk-based solutions</a:t>
            </a:r>
            <a:endParaRPr lang="en-US" sz="3200" b="1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42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5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2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" name="Straight Connector 117"/>
          <p:cNvCxnSpPr/>
          <p:nvPr/>
        </p:nvCxnSpPr>
        <p:spPr>
          <a:xfrm>
            <a:off x="4206368" y="1198299"/>
            <a:ext cx="0" cy="182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/>
          <p:nvPr/>
        </p:nvCxnSpPr>
        <p:spPr>
          <a:xfrm rot="16200000" flipH="1">
            <a:off x="338325" y="2762680"/>
            <a:ext cx="822960" cy="1280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/>
          <p:nvPr/>
        </p:nvCxnSpPr>
        <p:spPr>
          <a:xfrm rot="16200000" flipH="1">
            <a:off x="761890" y="4206240"/>
            <a:ext cx="3776472" cy="15544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endCxn id="12" idx="1"/>
          </p:cNvCxnSpPr>
          <p:nvPr/>
        </p:nvCxnSpPr>
        <p:spPr>
          <a:xfrm rot="16200000" flipH="1">
            <a:off x="2685321" y="3987404"/>
            <a:ext cx="429631" cy="79153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 rot="16200000" flipH="1">
            <a:off x="3398909" y="3584810"/>
            <a:ext cx="2487168" cy="1280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/>
          <p:nvPr/>
        </p:nvCxnSpPr>
        <p:spPr>
          <a:xfrm rot="16200000" flipH="1">
            <a:off x="5192035" y="3696225"/>
            <a:ext cx="2688336" cy="11887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84"/>
          <p:cNvCxnSpPr/>
          <p:nvPr/>
        </p:nvCxnSpPr>
        <p:spPr>
          <a:xfrm rot="16200000" flipH="1">
            <a:off x="6664811" y="5358315"/>
            <a:ext cx="456454" cy="5776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 flipV="1">
            <a:off x="6477000" y="3047999"/>
            <a:ext cx="11887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H="1">
            <a:off x="3082994" y="1198299"/>
            <a:ext cx="420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025264" y="1394035"/>
            <a:ext cx="2381376" cy="6155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Executive Director</a:t>
            </a:r>
          </a:p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Raleigh, NC</a:t>
            </a:r>
          </a:p>
          <a:p>
            <a:pPr algn="ctr"/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Dr. Philip Berger</a:t>
            </a:r>
            <a:endParaRPr lang="en-US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6346" y="1522253"/>
            <a:ext cx="191270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Program Analyst- 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Jennifer Nicholson</a:t>
            </a:r>
          </a:p>
          <a:p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Staff Assistant- 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Davis Abner</a:t>
            </a:r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013" y="2215153"/>
            <a:ext cx="1402948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000" b="1" cap="small" dirty="0" smtClean="0">
                <a:latin typeface="Times New Roman" pitchFamily="18" charset="0"/>
                <a:cs typeface="Times New Roman" pitchFamily="18" charset="0"/>
              </a:rPr>
              <a:t>Associate Director</a:t>
            </a:r>
          </a:p>
          <a:p>
            <a:pPr algn="ctr"/>
            <a:r>
              <a:rPr lang="en-US" sz="1000" i="1" dirty="0" smtClean="0">
                <a:latin typeface="Times New Roman" pitchFamily="18" charset="0"/>
                <a:cs typeface="Times New Roman" pitchFamily="18" charset="0"/>
              </a:rPr>
              <a:t>Dr. Ron Sequeira</a:t>
            </a:r>
            <a:endParaRPr lang="en-US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5540" y="2215153"/>
            <a:ext cx="1545615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000" b="1" cap="small" dirty="0" smtClean="0">
                <a:latin typeface="Times New Roman" pitchFamily="18" charset="0"/>
                <a:cs typeface="Times New Roman" pitchFamily="18" charset="0"/>
              </a:rPr>
              <a:t>Associate Director</a:t>
            </a:r>
          </a:p>
          <a:p>
            <a:pPr algn="ctr"/>
            <a:r>
              <a:rPr lang="en-US" sz="1000" i="1" dirty="0" smtClean="0">
                <a:latin typeface="Times New Roman" pitchFamily="18" charset="0"/>
                <a:cs typeface="Times New Roman" pitchFamily="18" charset="0"/>
              </a:rPr>
              <a:t>Dr. Michael K. Hennessey</a:t>
            </a:r>
            <a:endParaRPr lang="en-US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0712" y="2213660"/>
            <a:ext cx="1524776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000" b="1" cap="small" dirty="0" smtClean="0">
                <a:latin typeface="Times New Roman" pitchFamily="18" charset="0"/>
                <a:cs typeface="Times New Roman" pitchFamily="18" charset="0"/>
              </a:rPr>
              <a:t>Associate Director</a:t>
            </a:r>
          </a:p>
          <a:p>
            <a:pPr algn="ctr"/>
            <a:r>
              <a:rPr lang="en-US" sz="1000" i="1" dirty="0" smtClean="0">
                <a:latin typeface="Times New Roman" pitchFamily="18" charset="0"/>
                <a:cs typeface="Times New Roman" pitchFamily="18" charset="0"/>
              </a:rPr>
              <a:t>Dr. Charla Hollingsworth</a:t>
            </a:r>
            <a:endParaRPr lang="en-US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1271" y="2213660"/>
            <a:ext cx="1402948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000" b="1" cap="small" dirty="0" smtClean="0">
                <a:latin typeface="Times New Roman" pitchFamily="18" charset="0"/>
                <a:cs typeface="Times New Roman" pitchFamily="18" charset="0"/>
              </a:rPr>
              <a:t>Associate Director</a:t>
            </a:r>
          </a:p>
          <a:p>
            <a:pPr algn="ctr"/>
            <a:r>
              <a:rPr lang="en-US" sz="1000" i="1" dirty="0" smtClean="0">
                <a:latin typeface="Times New Roman" pitchFamily="18" charset="0"/>
                <a:cs typeface="Times New Roman" pitchFamily="18" charset="0"/>
              </a:rPr>
              <a:t>Dr. Russ Bulluck</a:t>
            </a:r>
            <a:endParaRPr lang="en-US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741" y="2776503"/>
            <a:ext cx="1598515" cy="7848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CPHST Plant Epidemiology 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and Risk Analysis Lab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Raleigh, NC</a:t>
            </a:r>
            <a:endParaRPr lang="en-US" sz="9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Laboratory Director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Mr. Robert Griffin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37861" y="2750337"/>
            <a:ext cx="1574826" cy="10618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CPHST AQI Lab</a:t>
            </a:r>
            <a:endParaRPr lang="en-US" sz="9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Miami, FL &amp; Raleigh, NC</a:t>
            </a: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Lab Director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Dr. Woody Bailey</a:t>
            </a:r>
          </a:p>
          <a:p>
            <a:pPr algn="ctr"/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Raleigh Coordinator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Mr. Scott Wood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39713" y="3918631"/>
            <a:ext cx="134203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Biloxi Station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Biloxi, MS</a:t>
            </a: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Coordinator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Ms. Anne-Marie Callcott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4369" y="5845314"/>
            <a:ext cx="157844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National Scientific </a:t>
            </a:r>
            <a:endParaRPr lang="en-US" sz="9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Technologies Program</a:t>
            </a: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Coordinator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Dr. Laurene Levy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5979" y="4651199"/>
            <a:ext cx="1556836" cy="507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Biological Control Program</a:t>
            </a:r>
            <a:endParaRPr lang="en-US" sz="9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Coordinator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Dr. Kenneth Bloem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37861" y="5243508"/>
            <a:ext cx="1564953" cy="507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Fruit Fly Program</a:t>
            </a: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Coordinator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Mr. Pat Gomes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1572" y="3596768"/>
            <a:ext cx="129178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CPHST Beltsville Lab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Beltsville, MD</a:t>
            </a: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Laboratory Director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Dr. Mark Nakhla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27770" y="2743200"/>
            <a:ext cx="121058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CPHST Mission Lab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Edinburg, TX</a:t>
            </a:r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Laboratory Director</a:t>
            </a:r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9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Dr. Matt Ciomperlik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91238" y="3603812"/>
            <a:ext cx="140341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CPHST Phoenix Lab</a:t>
            </a:r>
            <a:endParaRPr lang="en-US" sz="9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Phoenix, AZ</a:t>
            </a:r>
            <a:endParaRPr lang="en-US" sz="9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>
                <a:latin typeface="Times New Roman" pitchFamily="18" charset="0"/>
                <a:cs typeface="Times New Roman" pitchFamily="18" charset="0"/>
              </a:rPr>
              <a:t>Laboratory Director</a:t>
            </a:r>
            <a:endParaRPr lang="en-US" sz="9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i="1" dirty="0">
                <a:latin typeface="Times New Roman" pitchFamily="18" charset="0"/>
                <a:cs typeface="Times New Roman" pitchFamily="18" charset="0"/>
              </a:rPr>
              <a:t>Dr. Richard 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Zink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82022" y="2743200"/>
            <a:ext cx="141897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CPHST Fort Collins Lab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Fort Collins, CO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Laboratory Director</a:t>
            </a:r>
            <a:endParaRPr lang="en-US" sz="9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Dr. Richard Zink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95872" y="4512699"/>
            <a:ext cx="139344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CPHST Otis Lab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Buzzards Bay, MA </a:t>
            </a:r>
            <a:endParaRPr lang="en-US" sz="9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Laboratory Director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Mr. Vic Mastro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21920" y="5294883"/>
            <a:ext cx="107273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California Station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Salinas, CA</a:t>
            </a: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Coordinator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Dr. Greg Simmons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1572" y="4505341"/>
            <a:ext cx="132921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Nat. Plant Prot. Lab </a:t>
            </a:r>
          </a:p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Accreditation Program</a:t>
            </a:r>
            <a:endParaRPr lang="en-US" sz="9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Coordinator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Dr. Pat Shiel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952848" y="1437612"/>
            <a:ext cx="1758815" cy="50783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Administrative &amp; Tech Services</a:t>
            </a:r>
          </a:p>
          <a:p>
            <a:pPr algn="ctr"/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Administrative Officer</a:t>
            </a:r>
          </a:p>
          <a:p>
            <a:pPr algn="ctr"/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Mr. Jay Drake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flipH="1">
            <a:off x="4582731" y="3923561"/>
            <a:ext cx="127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5" idx="1"/>
          </p:cNvCxnSpPr>
          <p:nvPr/>
        </p:nvCxnSpPr>
        <p:spPr>
          <a:xfrm flipH="1">
            <a:off x="2578553" y="5497424"/>
            <a:ext cx="1593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4582731" y="3135615"/>
            <a:ext cx="1450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006095" y="375339"/>
            <a:ext cx="2400545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Science and Technology </a:t>
            </a:r>
          </a:p>
          <a:p>
            <a:pPr algn="ctr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Associate Deputy Administrator</a:t>
            </a:r>
          </a:p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Riverdale, MD</a:t>
            </a:r>
            <a:endParaRPr lang="en-US" sz="1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Dr. David T. Kaplan</a:t>
            </a:r>
            <a:endParaRPr lang="en-US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576347" y="734142"/>
            <a:ext cx="1688283" cy="2308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900" dirty="0">
                <a:latin typeface="Times New Roman" pitchFamily="18" charset="0"/>
                <a:cs typeface="Times New Roman" pitchFamily="18" charset="0"/>
              </a:rPr>
              <a:t>Critical Issues </a:t>
            </a: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Manager- </a:t>
            </a:r>
            <a:r>
              <a:rPr lang="en-US" sz="900" i="1" dirty="0" smtClean="0">
                <a:latin typeface="Times New Roman" pitchFamily="18" charset="0"/>
                <a:cs typeface="Times New Roman" pitchFamily="18" charset="0"/>
              </a:rPr>
              <a:t>Recruit</a:t>
            </a:r>
            <a:endParaRPr lang="en-US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319588" y="490413"/>
            <a:ext cx="1368746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National Clean Plant </a:t>
            </a:r>
          </a:p>
          <a:p>
            <a:pPr algn="ctr"/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Network Program</a:t>
            </a:r>
            <a:endParaRPr lang="en-US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Coordinator</a:t>
            </a:r>
          </a:p>
          <a:p>
            <a:pPr algn="ctr"/>
            <a:r>
              <a:rPr lang="en-US" sz="1000" i="1" dirty="0" smtClean="0">
                <a:latin typeface="Times New Roman" pitchFamily="18" charset="0"/>
                <a:cs typeface="Times New Roman" pitchFamily="18" charset="0"/>
              </a:rPr>
              <a:t>Mr. Erich Rudyj</a:t>
            </a:r>
            <a:endParaRPr lang="en-US" sz="10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4203263" y="2009588"/>
            <a:ext cx="4916" cy="4041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 flipV="1">
            <a:off x="6485889" y="4065476"/>
            <a:ext cx="10972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719354" y="6596390"/>
            <a:ext cx="10807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Times New Roman" pitchFamily="18" charset="0"/>
                <a:cs typeface="Times New Roman" pitchFamily="18" charset="0"/>
              </a:rPr>
              <a:t>January 9, 2013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flipH="1">
            <a:off x="2683932" y="844356"/>
            <a:ext cx="3177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" idx="1"/>
          </p:cNvCxnSpPr>
          <p:nvPr/>
        </p:nvCxnSpPr>
        <p:spPr>
          <a:xfrm flipH="1">
            <a:off x="2704371" y="1701812"/>
            <a:ext cx="320893" cy="51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2005496" y="2408829"/>
            <a:ext cx="400044" cy="7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3951027" y="2415208"/>
            <a:ext cx="45955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H="1">
            <a:off x="5951227" y="2434229"/>
            <a:ext cx="400044" cy="7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H="1">
            <a:off x="5406640" y="842094"/>
            <a:ext cx="1697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14" idx="1"/>
          </p:cNvCxnSpPr>
          <p:nvPr/>
        </p:nvCxnSpPr>
        <p:spPr>
          <a:xfrm flipH="1" flipV="1">
            <a:off x="2572402" y="4905114"/>
            <a:ext cx="173577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99" name="Straight Connector 98"/>
          <p:cNvCxnSpPr/>
          <p:nvPr/>
        </p:nvCxnSpPr>
        <p:spPr>
          <a:xfrm flipH="1">
            <a:off x="2572402" y="3238168"/>
            <a:ext cx="1707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406639" y="1727636"/>
            <a:ext cx="1697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67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6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0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</TotalTime>
  <Words>257</Words>
  <Application>Microsoft Office PowerPoint</Application>
  <PresentationFormat>On-screen Show (4:3)</PresentationFormat>
  <Paragraphs>83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PPQ Reorganization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PPQ Reorganization</dc:title>
  <dc:creator>jbowers</dc:creator>
  <cp:lastModifiedBy>jbowers</cp:lastModifiedBy>
  <cp:revision>3</cp:revision>
  <dcterms:created xsi:type="dcterms:W3CDTF">2013-02-11T03:26:36Z</dcterms:created>
  <dcterms:modified xsi:type="dcterms:W3CDTF">2013-02-11T04:01:19Z</dcterms:modified>
</cp:coreProperties>
</file>