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73A-FF76-4013-B266-07D21C6F2FAE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9AFC-BA62-44D5-8C5F-868926CA41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73A-FF76-4013-B266-07D21C6F2FAE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9AFC-BA62-44D5-8C5F-868926CA4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73A-FF76-4013-B266-07D21C6F2FAE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9AFC-BA62-44D5-8C5F-868926CA4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73A-FF76-4013-B266-07D21C6F2FAE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9AFC-BA62-44D5-8C5F-868926CA4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73A-FF76-4013-B266-07D21C6F2FAE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9AFC-BA62-44D5-8C5F-868926CA41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73A-FF76-4013-B266-07D21C6F2FAE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9AFC-BA62-44D5-8C5F-868926CA4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73A-FF76-4013-B266-07D21C6F2FAE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9AFC-BA62-44D5-8C5F-868926CA4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73A-FF76-4013-B266-07D21C6F2FAE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9AFC-BA62-44D5-8C5F-868926CA4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73A-FF76-4013-B266-07D21C6F2FAE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9AFC-BA62-44D5-8C5F-868926CA4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73A-FF76-4013-B266-07D21C6F2FAE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9AFC-BA62-44D5-8C5F-868926CA4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173A-FF76-4013-B266-07D21C6F2FAE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1C9AFC-BA62-44D5-8C5F-868926CA414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AD173A-FF76-4013-B266-07D21C6F2FAE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1C9AFC-BA62-44D5-8C5F-868926CA414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PPQ Reorganization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core functional areas to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risk-based solutions</a:t>
            </a:r>
            <a:endParaRPr lang="en-US" sz="3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Connector 117"/>
          <p:cNvCxnSpPr/>
          <p:nvPr/>
        </p:nvCxnSpPr>
        <p:spPr>
          <a:xfrm>
            <a:off x="4206368" y="119829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6200000" flipH="1">
            <a:off x="338325" y="2762680"/>
            <a:ext cx="822960" cy="1280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6200000" flipH="1">
            <a:off x="761890" y="4206240"/>
            <a:ext cx="3776472" cy="15544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endCxn id="12" idx="1"/>
          </p:cNvCxnSpPr>
          <p:nvPr/>
        </p:nvCxnSpPr>
        <p:spPr>
          <a:xfrm rot="16200000" flipH="1">
            <a:off x="2685321" y="3987404"/>
            <a:ext cx="429631" cy="7915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rot="16200000" flipH="1">
            <a:off x="3398909" y="3584810"/>
            <a:ext cx="2487168" cy="1280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 rot="16200000" flipH="1">
            <a:off x="5192035" y="3696225"/>
            <a:ext cx="2688336" cy="118872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 rot="16200000" flipH="1">
            <a:off x="6664811" y="5358315"/>
            <a:ext cx="456454" cy="5776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6477000" y="3047999"/>
            <a:ext cx="11887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3082994" y="1198299"/>
            <a:ext cx="4206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25264" y="1394035"/>
            <a:ext cx="2381376" cy="6155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Executive Director</a:t>
            </a:r>
          </a:p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Raleigh, NC</a:t>
            </a:r>
          </a:p>
          <a:p>
            <a:pPr algn="ctr"/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Dr. Philip Berger</a:t>
            </a:r>
            <a:endParaRPr 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6346" y="1522253"/>
            <a:ext cx="19127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Program Analyst- </a:t>
            </a:r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Jennifer Nicholson</a:t>
            </a:r>
          </a:p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Staff Assistant- </a:t>
            </a:r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Davis Abner</a:t>
            </a: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013" y="2215153"/>
            <a:ext cx="140294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00" b="1" cap="small" dirty="0" smtClean="0">
                <a:latin typeface="Times New Roman" pitchFamily="18" charset="0"/>
                <a:cs typeface="Times New Roman" pitchFamily="18" charset="0"/>
              </a:rPr>
              <a:t>Associate Director</a:t>
            </a:r>
          </a:p>
          <a:p>
            <a:pPr algn="ctr"/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Dr. Ron Sequeira</a:t>
            </a:r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5540" y="2215153"/>
            <a:ext cx="154561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00" b="1" cap="small" dirty="0" smtClean="0">
                <a:latin typeface="Times New Roman" pitchFamily="18" charset="0"/>
                <a:cs typeface="Times New Roman" pitchFamily="18" charset="0"/>
              </a:rPr>
              <a:t>Associate Director</a:t>
            </a:r>
          </a:p>
          <a:p>
            <a:pPr algn="ctr"/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Dr. Michael K. Hennessey</a:t>
            </a:r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0712" y="2213660"/>
            <a:ext cx="152477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00" b="1" cap="small" dirty="0" smtClean="0">
                <a:latin typeface="Times New Roman" pitchFamily="18" charset="0"/>
                <a:cs typeface="Times New Roman" pitchFamily="18" charset="0"/>
              </a:rPr>
              <a:t>Associate Director</a:t>
            </a:r>
          </a:p>
          <a:p>
            <a:pPr algn="ctr"/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Dr. Charla Hollingsworth</a:t>
            </a:r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1271" y="2213660"/>
            <a:ext cx="140294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00" b="1" cap="small" dirty="0" smtClean="0">
                <a:latin typeface="Times New Roman" pitchFamily="18" charset="0"/>
                <a:cs typeface="Times New Roman" pitchFamily="18" charset="0"/>
              </a:rPr>
              <a:t>Associate Director</a:t>
            </a:r>
          </a:p>
          <a:p>
            <a:pPr algn="ctr"/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Dr. Russ Bulluck</a:t>
            </a:r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741" y="2776503"/>
            <a:ext cx="1598515" cy="784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CPHST Plant Epidemiology </a:t>
            </a:r>
          </a:p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and Risk Analysis Lab</a:t>
            </a:r>
          </a:p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Raleigh, NC</a:t>
            </a:r>
            <a:endParaRPr lang="en-US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Laboratory Director</a:t>
            </a:r>
          </a:p>
          <a:p>
            <a:pPr algn="ctr"/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Mr. Robert Griffin</a:t>
            </a:r>
            <a:endParaRPr 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7861" y="2750337"/>
            <a:ext cx="1574826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CPHST AQI Lab</a:t>
            </a:r>
            <a:endParaRPr lang="en-US" sz="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Miami, FL &amp; Raleigh, NC</a:t>
            </a: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Lab Director</a:t>
            </a:r>
          </a:p>
          <a:p>
            <a:pPr algn="ctr"/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Dr. Woody Bailey</a:t>
            </a:r>
          </a:p>
          <a:p>
            <a:pPr algn="ctr"/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Raleigh Coordinator</a:t>
            </a:r>
          </a:p>
          <a:p>
            <a:pPr algn="ctr"/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Mr. Scott Wood</a:t>
            </a:r>
            <a:endParaRPr 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9713" y="3918631"/>
            <a:ext cx="13420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Biloxi Station</a:t>
            </a:r>
          </a:p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Biloxi, MS</a:t>
            </a: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Coordinator</a:t>
            </a:r>
          </a:p>
          <a:p>
            <a:pPr algn="ctr"/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Ms. Anne-Marie Callcott</a:t>
            </a:r>
            <a:endParaRPr 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369" y="5845314"/>
            <a:ext cx="157844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National Scientific </a:t>
            </a:r>
            <a:endParaRPr lang="en-US" sz="9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Technologies Program</a:t>
            </a: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Coordinator</a:t>
            </a:r>
          </a:p>
          <a:p>
            <a:pPr algn="ctr"/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Dr. Laurene Levy</a:t>
            </a:r>
            <a:endParaRPr 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5979" y="4651199"/>
            <a:ext cx="1556836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Biological Control Program</a:t>
            </a:r>
            <a:endParaRPr lang="en-US" sz="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Coordinator</a:t>
            </a:r>
          </a:p>
          <a:p>
            <a:pPr algn="ctr"/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Dr. Kenneth Bloem</a:t>
            </a:r>
            <a:endParaRPr 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7861" y="5243508"/>
            <a:ext cx="1564953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Fruit Fly Program</a:t>
            </a: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Coordinator</a:t>
            </a:r>
          </a:p>
          <a:p>
            <a:pPr algn="ctr"/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Mr. Pat Gomes</a:t>
            </a:r>
            <a:endParaRPr 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1572" y="3596768"/>
            <a:ext cx="129178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CPHST Beltsville Lab</a:t>
            </a:r>
          </a:p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Beltsville, MD</a:t>
            </a: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Laboratory Director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Dr. Mark Nakhla</a:t>
            </a:r>
            <a:endParaRPr 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7770" y="2743200"/>
            <a:ext cx="12105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CPHST Mission Lab</a:t>
            </a:r>
          </a:p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Edinburg, TX</a:t>
            </a: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Laboratory Director</a:t>
            </a:r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Dr. Matt Ciomperlik</a:t>
            </a:r>
            <a:endParaRPr 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91238" y="3603812"/>
            <a:ext cx="14034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CPHST Phoenix Lab</a:t>
            </a:r>
            <a:endParaRPr lang="en-US" sz="9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Phoenix, AZ</a:t>
            </a:r>
            <a:endParaRPr lang="en-US" sz="9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Laboratory Director</a:t>
            </a:r>
            <a:endParaRPr lang="en-US" sz="9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00" i="1" dirty="0">
                <a:latin typeface="Times New Roman" pitchFamily="18" charset="0"/>
                <a:cs typeface="Times New Roman" pitchFamily="18" charset="0"/>
              </a:rPr>
              <a:t>Dr. Richard </a:t>
            </a:r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Zink</a:t>
            </a:r>
            <a:endParaRPr 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2022" y="2743200"/>
            <a:ext cx="141897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CPHST Fort Collins Lab</a:t>
            </a:r>
          </a:p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Fort Collins, CO</a:t>
            </a:r>
          </a:p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Laboratory Director</a:t>
            </a:r>
            <a:endParaRPr lang="en-US" sz="9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Dr. Richard Zink</a:t>
            </a:r>
            <a:endParaRPr 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95872" y="4512699"/>
            <a:ext cx="13934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CPHST Otis Lab</a:t>
            </a:r>
          </a:p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Buzzards Bay, MA </a:t>
            </a:r>
            <a:endParaRPr lang="en-US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Laboratory Director</a:t>
            </a:r>
          </a:p>
          <a:p>
            <a:pPr algn="ctr"/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Mr. Vic Mastro</a:t>
            </a:r>
            <a:endParaRPr 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21920" y="5294883"/>
            <a:ext cx="107273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California Station</a:t>
            </a:r>
          </a:p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Salinas, CA</a:t>
            </a: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Coordinator</a:t>
            </a:r>
          </a:p>
          <a:p>
            <a:pPr algn="ctr"/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Dr. Greg Simmons</a:t>
            </a:r>
            <a:endParaRPr 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1572" y="4505341"/>
            <a:ext cx="132921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Nat. Plant Prot. Lab </a:t>
            </a:r>
          </a:p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Accreditation Program</a:t>
            </a:r>
            <a:endParaRPr lang="en-US" sz="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Coordinator</a:t>
            </a:r>
          </a:p>
          <a:p>
            <a:pPr algn="ctr"/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Dr. Pat Shiel</a:t>
            </a:r>
            <a:endParaRPr 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52848" y="1437612"/>
            <a:ext cx="1758815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itchFamily="18" charset="0"/>
                <a:cs typeface="Times New Roman" pitchFamily="18" charset="0"/>
              </a:rPr>
              <a:t>Administrative &amp; Tech Services</a:t>
            </a: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Administrative Officer</a:t>
            </a:r>
          </a:p>
          <a:p>
            <a:pPr algn="ctr"/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Mr. Jay Drake</a:t>
            </a:r>
            <a:endParaRPr 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4582731" y="3923561"/>
            <a:ext cx="1278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5" idx="1"/>
          </p:cNvCxnSpPr>
          <p:nvPr/>
        </p:nvCxnSpPr>
        <p:spPr>
          <a:xfrm flipH="1">
            <a:off x="2578553" y="5497424"/>
            <a:ext cx="1593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582731" y="3135615"/>
            <a:ext cx="1450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06095" y="375339"/>
            <a:ext cx="240054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Science and Technology 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Associate Deputy Administrator</a:t>
            </a:r>
          </a:p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Riverdale, MD</a:t>
            </a:r>
            <a:endParaRPr lang="en-US" sz="1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Dr. David T. Kaplan</a:t>
            </a:r>
            <a:endParaRPr 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576347" y="734142"/>
            <a:ext cx="1688283" cy="2308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900" dirty="0">
                <a:latin typeface="Times New Roman" pitchFamily="18" charset="0"/>
                <a:cs typeface="Times New Roman" pitchFamily="18" charset="0"/>
              </a:rPr>
              <a:t>Critical Issues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Manager- </a:t>
            </a:r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Recruit</a:t>
            </a:r>
            <a:endParaRPr 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319588" y="490413"/>
            <a:ext cx="136874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National Clean Plant </a:t>
            </a:r>
          </a:p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Network Program</a:t>
            </a:r>
            <a:endParaRPr lang="en-US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Coordinator</a:t>
            </a:r>
          </a:p>
          <a:p>
            <a:pPr algn="ctr"/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Mr. Erich Rudyj</a:t>
            </a:r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4203263" y="2009588"/>
            <a:ext cx="4916" cy="404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6485889" y="4065476"/>
            <a:ext cx="10972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719354" y="6596390"/>
            <a:ext cx="108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>
                <a:latin typeface="Times New Roman" pitchFamily="18" charset="0"/>
                <a:cs typeface="Times New Roman" pitchFamily="18" charset="0"/>
              </a:rPr>
              <a:t>January 9, 2013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2683932" y="844356"/>
            <a:ext cx="317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" idx="1"/>
          </p:cNvCxnSpPr>
          <p:nvPr/>
        </p:nvCxnSpPr>
        <p:spPr>
          <a:xfrm flipH="1">
            <a:off x="2704371" y="1701812"/>
            <a:ext cx="320893" cy="51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2005496" y="2408829"/>
            <a:ext cx="400044" cy="7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3951027" y="2415208"/>
            <a:ext cx="45955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951227" y="2434229"/>
            <a:ext cx="400044" cy="7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5406640" y="842094"/>
            <a:ext cx="1697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4" idx="1"/>
          </p:cNvCxnSpPr>
          <p:nvPr/>
        </p:nvCxnSpPr>
        <p:spPr>
          <a:xfrm flipH="1" flipV="1">
            <a:off x="2572402" y="4905114"/>
            <a:ext cx="17357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2572402" y="3238168"/>
            <a:ext cx="170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406639" y="1727636"/>
            <a:ext cx="1697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6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257</Words>
  <Application>Microsoft Office PowerPoint</Application>
  <PresentationFormat>On-screen Show (4:3)</PresentationFormat>
  <Paragraphs>83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PPQ Reorganization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USDA APHIS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PPQ Reorganization</dc:title>
  <dc:creator>jbowers</dc:creator>
  <cp:lastModifiedBy>jbowers</cp:lastModifiedBy>
  <cp:revision>3</cp:revision>
  <dcterms:created xsi:type="dcterms:W3CDTF">2013-02-11T03:26:36Z</dcterms:created>
  <dcterms:modified xsi:type="dcterms:W3CDTF">2013-02-11T04:01:19Z</dcterms:modified>
</cp:coreProperties>
</file>