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6" r:id="rId4"/>
    <p:sldId id="267" r:id="rId5"/>
    <p:sldId id="257" r:id="rId6"/>
    <p:sldId id="269" r:id="rId7"/>
    <p:sldId id="279" r:id="rId8"/>
    <p:sldId id="280" r:id="rId9"/>
    <p:sldId id="260" r:id="rId10"/>
    <p:sldId id="261" r:id="rId11"/>
    <p:sldId id="275" r:id="rId12"/>
    <p:sldId id="276" r:id="rId13"/>
    <p:sldId id="259" r:id="rId14"/>
    <p:sldId id="273" r:id="rId15"/>
    <p:sldId id="262" r:id="rId16"/>
    <p:sldId id="283" r:id="rId1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64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E5549-672F-42C0-BF58-8B936B7CBBD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BE129-7604-4B11-8C06-44E07A450D12}">
      <dgm:prSet phldrT="[Text]"/>
      <dgm:spPr/>
      <dgm:t>
        <a:bodyPr/>
        <a:lstStyle/>
        <a:p>
          <a:r>
            <a:rPr lang="en-US" dirty="0" smtClean="0"/>
            <a:t>SSC</a:t>
          </a:r>
          <a:endParaRPr lang="en-US" dirty="0"/>
        </a:p>
      </dgm:t>
    </dgm:pt>
    <dgm:pt modelId="{D69ADED7-BA18-42E0-BA12-3538FD190C67}" type="parTrans" cxnId="{A0A7105F-C28E-46DD-80D5-3E964E73FE5F}">
      <dgm:prSet/>
      <dgm:spPr/>
      <dgm:t>
        <a:bodyPr/>
        <a:lstStyle/>
        <a:p>
          <a:endParaRPr lang="en-US"/>
        </a:p>
      </dgm:t>
    </dgm:pt>
    <dgm:pt modelId="{5004BB1A-01A3-454F-829A-0E694BD69257}" type="sibTrans" cxnId="{A0A7105F-C28E-46DD-80D5-3E964E73FE5F}">
      <dgm:prSet/>
      <dgm:spPr/>
      <dgm:t>
        <a:bodyPr/>
        <a:lstStyle/>
        <a:p>
          <a:endParaRPr lang="en-US"/>
        </a:p>
      </dgm:t>
    </dgm:pt>
    <dgm:pt modelId="{43E384C5-0E0D-4467-A923-9BDEE590FD73}">
      <dgm:prSet phldrT="[Text]"/>
      <dgm:spPr/>
      <dgm:t>
        <a:bodyPr/>
        <a:lstStyle/>
        <a:p>
          <a:r>
            <a:rPr lang="en-US" dirty="0" smtClean="0"/>
            <a:t>SPHD</a:t>
          </a:r>
          <a:endParaRPr lang="en-US" dirty="0"/>
        </a:p>
      </dgm:t>
    </dgm:pt>
    <dgm:pt modelId="{5632EC75-1C84-438C-B77D-2BF317023117}" type="parTrans" cxnId="{94C14510-C5E5-4726-9D0E-39D5F2A49E9E}">
      <dgm:prSet/>
      <dgm:spPr/>
      <dgm:t>
        <a:bodyPr/>
        <a:lstStyle/>
        <a:p>
          <a:endParaRPr lang="en-US"/>
        </a:p>
      </dgm:t>
    </dgm:pt>
    <dgm:pt modelId="{395E597D-0E11-4654-8AA1-DFAED544D2B0}" type="sibTrans" cxnId="{94C14510-C5E5-4726-9D0E-39D5F2A49E9E}">
      <dgm:prSet/>
      <dgm:spPr/>
      <dgm:t>
        <a:bodyPr/>
        <a:lstStyle/>
        <a:p>
          <a:endParaRPr lang="en-US"/>
        </a:p>
      </dgm:t>
    </dgm:pt>
    <dgm:pt modelId="{0E1BC463-A532-4CC1-80AA-7E260AA94D87}">
      <dgm:prSet phldrT="[Text]"/>
      <dgm:spPr/>
      <dgm:t>
        <a:bodyPr/>
        <a:lstStyle/>
        <a:p>
          <a:r>
            <a:rPr lang="en-US" dirty="0" smtClean="0"/>
            <a:t>Program Manager</a:t>
          </a:r>
          <a:endParaRPr lang="en-US" dirty="0"/>
        </a:p>
      </dgm:t>
    </dgm:pt>
    <dgm:pt modelId="{38A1377E-4B28-4275-B601-5005A995A167}" type="parTrans" cxnId="{D8FC8CA3-E45D-48F3-A917-021F68FDC1DD}">
      <dgm:prSet/>
      <dgm:spPr/>
      <dgm:t>
        <a:bodyPr/>
        <a:lstStyle/>
        <a:p>
          <a:endParaRPr lang="en-US"/>
        </a:p>
      </dgm:t>
    </dgm:pt>
    <dgm:pt modelId="{5D9A4267-48E6-42D2-94C6-C772067B24C3}" type="sibTrans" cxnId="{D8FC8CA3-E45D-48F3-A917-021F68FDC1DD}">
      <dgm:prSet/>
      <dgm:spPr>
        <a:noFill/>
      </dgm:spPr>
      <dgm:t>
        <a:bodyPr/>
        <a:lstStyle/>
        <a:p>
          <a:endParaRPr lang="en-US"/>
        </a:p>
      </dgm:t>
    </dgm:pt>
    <dgm:pt modelId="{F70D97B3-334C-482B-A952-5704CB928CA5}" type="pres">
      <dgm:prSet presAssocID="{879E5549-672F-42C0-BF58-8B936B7CBB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B3358-8AE8-46B8-A751-4086DAFA1388}" type="pres">
      <dgm:prSet presAssocID="{C37BE129-7604-4B11-8C06-44E07A450D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DF54-C6E3-4A18-926E-75B6C098B865}" type="pres">
      <dgm:prSet presAssocID="{5004BB1A-01A3-454F-829A-0E694BD692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A9AE9B0-DF96-46E6-95EE-61D039AAD23A}" type="pres">
      <dgm:prSet presAssocID="{5004BB1A-01A3-454F-829A-0E694BD692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0431442-55FC-4FF9-B0FC-B617DE93409D}" type="pres">
      <dgm:prSet presAssocID="{43E384C5-0E0D-4467-A923-9BDEE590FD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5C328-4B5D-40CC-8A96-2BC6665EEF6C}" type="pres">
      <dgm:prSet presAssocID="{395E597D-0E11-4654-8AA1-DFAED544D2B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EF91B1B-07E2-4C5B-9E31-6EF276AD4E21}" type="pres">
      <dgm:prSet presAssocID="{395E597D-0E11-4654-8AA1-DFAED544D2B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35D5DB7-372A-4184-B8B8-63FE22B19B65}" type="pres">
      <dgm:prSet presAssocID="{0E1BC463-A532-4CC1-80AA-7E260AA94D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A410C-D6A8-42D3-BA99-E1BF31FB4ADF}" type="pres">
      <dgm:prSet presAssocID="{5D9A4267-48E6-42D2-94C6-C772067B24C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FD682D-2C0C-4FC1-9510-5864ECB67C39}" type="pres">
      <dgm:prSet presAssocID="{5D9A4267-48E6-42D2-94C6-C772067B24C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1FA09C1-2793-457B-8152-A02FBF56EDA7}" type="presOf" srcId="{5D9A4267-48E6-42D2-94C6-C772067B24C3}" destId="{2AFD682D-2C0C-4FC1-9510-5864ECB67C39}" srcOrd="1" destOrd="0" presId="urn:microsoft.com/office/officeart/2005/8/layout/cycle7"/>
    <dgm:cxn modelId="{9879339A-6951-493F-B91D-662ABB10514E}" type="presOf" srcId="{879E5549-672F-42C0-BF58-8B936B7CBBDE}" destId="{F70D97B3-334C-482B-A952-5704CB928CA5}" srcOrd="0" destOrd="0" presId="urn:microsoft.com/office/officeart/2005/8/layout/cycle7"/>
    <dgm:cxn modelId="{A0A7105F-C28E-46DD-80D5-3E964E73FE5F}" srcId="{879E5549-672F-42C0-BF58-8B936B7CBBDE}" destId="{C37BE129-7604-4B11-8C06-44E07A450D12}" srcOrd="0" destOrd="0" parTransId="{D69ADED7-BA18-42E0-BA12-3538FD190C67}" sibTransId="{5004BB1A-01A3-454F-829A-0E694BD69257}"/>
    <dgm:cxn modelId="{21579DF2-CA5D-4EE1-8E75-B09BE4C2A0E2}" type="presOf" srcId="{5004BB1A-01A3-454F-829A-0E694BD69257}" destId="{8A9AE9B0-DF96-46E6-95EE-61D039AAD23A}" srcOrd="1" destOrd="0" presId="urn:microsoft.com/office/officeart/2005/8/layout/cycle7"/>
    <dgm:cxn modelId="{9A96D2FA-5A28-43A0-9658-7C68822A9BD0}" type="presOf" srcId="{5D9A4267-48E6-42D2-94C6-C772067B24C3}" destId="{89EA410C-D6A8-42D3-BA99-E1BF31FB4ADF}" srcOrd="0" destOrd="0" presId="urn:microsoft.com/office/officeart/2005/8/layout/cycle7"/>
    <dgm:cxn modelId="{CA035F89-EFD2-467D-B86E-445A589922A6}" type="presOf" srcId="{0E1BC463-A532-4CC1-80AA-7E260AA94D87}" destId="{F35D5DB7-372A-4184-B8B8-63FE22B19B65}" srcOrd="0" destOrd="0" presId="urn:microsoft.com/office/officeart/2005/8/layout/cycle7"/>
    <dgm:cxn modelId="{D8FC8CA3-E45D-48F3-A917-021F68FDC1DD}" srcId="{879E5549-672F-42C0-BF58-8B936B7CBBDE}" destId="{0E1BC463-A532-4CC1-80AA-7E260AA94D87}" srcOrd="2" destOrd="0" parTransId="{38A1377E-4B28-4275-B601-5005A995A167}" sibTransId="{5D9A4267-48E6-42D2-94C6-C772067B24C3}"/>
    <dgm:cxn modelId="{94C14510-C5E5-4726-9D0E-39D5F2A49E9E}" srcId="{879E5549-672F-42C0-BF58-8B936B7CBBDE}" destId="{43E384C5-0E0D-4467-A923-9BDEE590FD73}" srcOrd="1" destOrd="0" parTransId="{5632EC75-1C84-438C-B77D-2BF317023117}" sibTransId="{395E597D-0E11-4654-8AA1-DFAED544D2B0}"/>
    <dgm:cxn modelId="{96BAEEE3-3F73-4FA9-ABC6-82E3F86414D4}" type="presOf" srcId="{395E597D-0E11-4654-8AA1-DFAED544D2B0}" destId="{9EF91B1B-07E2-4C5B-9E31-6EF276AD4E21}" srcOrd="1" destOrd="0" presId="urn:microsoft.com/office/officeart/2005/8/layout/cycle7"/>
    <dgm:cxn modelId="{37CD659A-5A16-448D-9B18-907457826065}" type="presOf" srcId="{C37BE129-7604-4B11-8C06-44E07A450D12}" destId="{957B3358-8AE8-46B8-A751-4086DAFA1388}" srcOrd="0" destOrd="0" presId="urn:microsoft.com/office/officeart/2005/8/layout/cycle7"/>
    <dgm:cxn modelId="{0E46DE89-8569-4A3C-91E4-4820058EE5EA}" type="presOf" srcId="{5004BB1A-01A3-454F-829A-0E694BD69257}" destId="{3C23DF54-C6E3-4A18-926E-75B6C098B865}" srcOrd="0" destOrd="0" presId="urn:microsoft.com/office/officeart/2005/8/layout/cycle7"/>
    <dgm:cxn modelId="{5A6972DB-77CF-463F-8B90-177EC2C35731}" type="presOf" srcId="{43E384C5-0E0D-4467-A923-9BDEE590FD73}" destId="{30431442-55FC-4FF9-B0FC-B617DE93409D}" srcOrd="0" destOrd="0" presId="urn:microsoft.com/office/officeart/2005/8/layout/cycle7"/>
    <dgm:cxn modelId="{2A4CD2BC-E22F-4999-B1CF-FDC1F073400D}" type="presOf" srcId="{395E597D-0E11-4654-8AA1-DFAED544D2B0}" destId="{B5A5C328-4B5D-40CC-8A96-2BC6665EEF6C}" srcOrd="0" destOrd="0" presId="urn:microsoft.com/office/officeart/2005/8/layout/cycle7"/>
    <dgm:cxn modelId="{BED3A902-CAAC-4326-A7BD-6D71CE922848}" type="presParOf" srcId="{F70D97B3-334C-482B-A952-5704CB928CA5}" destId="{957B3358-8AE8-46B8-A751-4086DAFA1388}" srcOrd="0" destOrd="0" presId="urn:microsoft.com/office/officeart/2005/8/layout/cycle7"/>
    <dgm:cxn modelId="{0D66AAA4-8B62-4999-8546-0D6EAC13BBF8}" type="presParOf" srcId="{F70D97B3-334C-482B-A952-5704CB928CA5}" destId="{3C23DF54-C6E3-4A18-926E-75B6C098B865}" srcOrd="1" destOrd="0" presId="urn:microsoft.com/office/officeart/2005/8/layout/cycle7"/>
    <dgm:cxn modelId="{A42B3C15-F026-4CC7-A0DA-7D02550B15EE}" type="presParOf" srcId="{3C23DF54-C6E3-4A18-926E-75B6C098B865}" destId="{8A9AE9B0-DF96-46E6-95EE-61D039AAD23A}" srcOrd="0" destOrd="0" presId="urn:microsoft.com/office/officeart/2005/8/layout/cycle7"/>
    <dgm:cxn modelId="{8AF8D112-A90C-436E-9869-F1FA0BBF7F65}" type="presParOf" srcId="{F70D97B3-334C-482B-A952-5704CB928CA5}" destId="{30431442-55FC-4FF9-B0FC-B617DE93409D}" srcOrd="2" destOrd="0" presId="urn:microsoft.com/office/officeart/2005/8/layout/cycle7"/>
    <dgm:cxn modelId="{6C240FE9-33AE-4139-AF80-B6A381AD903A}" type="presParOf" srcId="{F70D97B3-334C-482B-A952-5704CB928CA5}" destId="{B5A5C328-4B5D-40CC-8A96-2BC6665EEF6C}" srcOrd="3" destOrd="0" presId="urn:microsoft.com/office/officeart/2005/8/layout/cycle7"/>
    <dgm:cxn modelId="{A295F795-7D84-4702-B24A-DA0C48FD9BDF}" type="presParOf" srcId="{B5A5C328-4B5D-40CC-8A96-2BC6665EEF6C}" destId="{9EF91B1B-07E2-4C5B-9E31-6EF276AD4E21}" srcOrd="0" destOrd="0" presId="urn:microsoft.com/office/officeart/2005/8/layout/cycle7"/>
    <dgm:cxn modelId="{5D356076-C91A-43AC-AC2D-ED651DE5F470}" type="presParOf" srcId="{F70D97B3-334C-482B-A952-5704CB928CA5}" destId="{F35D5DB7-372A-4184-B8B8-63FE22B19B65}" srcOrd="4" destOrd="0" presId="urn:microsoft.com/office/officeart/2005/8/layout/cycle7"/>
    <dgm:cxn modelId="{22BBAC87-8B0C-42C3-A5C5-C8EB1126A67A}" type="presParOf" srcId="{F70D97B3-334C-482B-A952-5704CB928CA5}" destId="{89EA410C-D6A8-42D3-BA99-E1BF31FB4ADF}" srcOrd="5" destOrd="0" presId="urn:microsoft.com/office/officeart/2005/8/layout/cycle7"/>
    <dgm:cxn modelId="{8F4F010E-BB8D-4583-9B5B-C6BDA9CFC09C}" type="presParOf" srcId="{89EA410C-D6A8-42D3-BA99-E1BF31FB4ADF}" destId="{2AFD682D-2C0C-4FC1-9510-5864ECB67C3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A5A51-AD03-448F-89DB-B31359FCBD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4DAF15-D977-4CE4-A54B-7C2E06905D44}">
      <dgm:prSet phldrT="[Text]"/>
      <dgm:spPr/>
      <dgm:t>
        <a:bodyPr/>
        <a:lstStyle/>
        <a:p>
          <a:r>
            <a:rPr lang="en-US" dirty="0" smtClean="0"/>
            <a:t>SSC enters information</a:t>
          </a:r>
          <a:endParaRPr lang="en-US" dirty="0"/>
        </a:p>
      </dgm:t>
    </dgm:pt>
    <dgm:pt modelId="{6D167051-1758-4F8E-97AA-300AA9A09CE2}" type="parTrans" cxnId="{5BAB2948-EF79-4C54-9116-025A966821BF}">
      <dgm:prSet/>
      <dgm:spPr/>
      <dgm:t>
        <a:bodyPr/>
        <a:lstStyle/>
        <a:p>
          <a:endParaRPr lang="en-US"/>
        </a:p>
      </dgm:t>
    </dgm:pt>
    <dgm:pt modelId="{B312E21E-BC97-46FC-951C-FDD1BF4085E3}" type="sibTrans" cxnId="{5BAB2948-EF79-4C54-9116-025A966821BF}">
      <dgm:prSet/>
      <dgm:spPr/>
      <dgm:t>
        <a:bodyPr/>
        <a:lstStyle/>
        <a:p>
          <a:endParaRPr lang="en-US"/>
        </a:p>
      </dgm:t>
    </dgm:pt>
    <dgm:pt modelId="{C2FBFC9C-F6C7-418C-A675-3C4F31176165}">
      <dgm:prSet phldrT="[Text]"/>
      <dgm:spPr/>
      <dgm:t>
        <a:bodyPr/>
        <a:lstStyle/>
        <a:p>
          <a:r>
            <a:rPr lang="en-US" dirty="0" smtClean="0"/>
            <a:t>SPHD </a:t>
          </a:r>
          <a:endParaRPr lang="en-US" dirty="0"/>
        </a:p>
      </dgm:t>
    </dgm:pt>
    <dgm:pt modelId="{D87DA23B-CA46-4C47-9EA1-C8E83702F20A}" type="parTrans" cxnId="{C17C32C0-0CBC-4BFB-8182-D205500B9953}">
      <dgm:prSet/>
      <dgm:spPr/>
      <dgm:t>
        <a:bodyPr/>
        <a:lstStyle/>
        <a:p>
          <a:endParaRPr lang="en-US"/>
        </a:p>
      </dgm:t>
    </dgm:pt>
    <dgm:pt modelId="{F72FDE48-380E-4975-84C3-393D4B759DB2}" type="sibTrans" cxnId="{C17C32C0-0CBC-4BFB-8182-D205500B9953}">
      <dgm:prSet/>
      <dgm:spPr/>
      <dgm:t>
        <a:bodyPr/>
        <a:lstStyle/>
        <a:p>
          <a:endParaRPr lang="en-US"/>
        </a:p>
      </dgm:t>
    </dgm:pt>
    <dgm:pt modelId="{FADF002D-DF18-4B73-8CA4-5FD317F176AC}">
      <dgm:prSet phldrT="[Text]"/>
      <dgm:spPr/>
      <dgm:t>
        <a:bodyPr/>
        <a:lstStyle/>
        <a:p>
          <a:r>
            <a:rPr lang="en-US" dirty="0" smtClean="0"/>
            <a:t>Program Manager</a:t>
          </a:r>
          <a:endParaRPr lang="en-US" dirty="0"/>
        </a:p>
      </dgm:t>
    </dgm:pt>
    <dgm:pt modelId="{6B3A9700-837F-4E76-B416-F898CF99AEB5}" type="parTrans" cxnId="{603837EB-76DE-4700-9753-1EA08AEF2FC6}">
      <dgm:prSet/>
      <dgm:spPr/>
      <dgm:t>
        <a:bodyPr/>
        <a:lstStyle/>
        <a:p>
          <a:endParaRPr lang="en-US"/>
        </a:p>
      </dgm:t>
    </dgm:pt>
    <dgm:pt modelId="{EF19F3E7-36E0-45D7-8E6F-044484DB2508}" type="sibTrans" cxnId="{603837EB-76DE-4700-9753-1EA08AEF2FC6}">
      <dgm:prSet/>
      <dgm:spPr/>
      <dgm:t>
        <a:bodyPr/>
        <a:lstStyle/>
        <a:p>
          <a:endParaRPr lang="en-US"/>
        </a:p>
      </dgm:t>
    </dgm:pt>
    <dgm:pt modelId="{1921B2E4-C185-40E0-9A4D-4593EE4929EB}">
      <dgm:prSet phldrT="[Text]"/>
      <dgm:spPr/>
      <dgm:t>
        <a:bodyPr/>
        <a:lstStyle/>
        <a:p>
          <a:r>
            <a:rPr lang="en-US" dirty="0" smtClean="0"/>
            <a:t>SSF Approved</a:t>
          </a:r>
          <a:endParaRPr lang="en-US" dirty="0"/>
        </a:p>
      </dgm:t>
    </dgm:pt>
    <dgm:pt modelId="{CCDE142D-7CE0-48C1-8B1D-E49D03A470AB}" type="parTrans" cxnId="{06E60647-39DC-45B5-A119-1A040F4698F5}">
      <dgm:prSet/>
      <dgm:spPr/>
      <dgm:t>
        <a:bodyPr/>
        <a:lstStyle/>
        <a:p>
          <a:endParaRPr lang="en-US"/>
        </a:p>
      </dgm:t>
    </dgm:pt>
    <dgm:pt modelId="{6B453B15-8327-4949-A8AF-BC9F53FE18D9}" type="sibTrans" cxnId="{06E60647-39DC-45B5-A119-1A040F4698F5}">
      <dgm:prSet/>
      <dgm:spPr/>
      <dgm:t>
        <a:bodyPr/>
        <a:lstStyle/>
        <a:p>
          <a:endParaRPr lang="en-US"/>
        </a:p>
      </dgm:t>
    </dgm:pt>
    <dgm:pt modelId="{FA25A7AD-C78C-47A4-93FF-7C88903DB804}" type="pres">
      <dgm:prSet presAssocID="{64FA5A51-AD03-448F-89DB-B31359FCBD8F}" presName="CompostProcess" presStyleCnt="0">
        <dgm:presLayoutVars>
          <dgm:dir/>
          <dgm:resizeHandles val="exact"/>
        </dgm:presLayoutVars>
      </dgm:prSet>
      <dgm:spPr/>
    </dgm:pt>
    <dgm:pt modelId="{CF7CD207-893A-460B-A213-3DD883E41863}" type="pres">
      <dgm:prSet presAssocID="{64FA5A51-AD03-448F-89DB-B31359FCBD8F}" presName="arrow" presStyleLbl="bgShp" presStyleIdx="0" presStyleCnt="1"/>
      <dgm:spPr/>
    </dgm:pt>
    <dgm:pt modelId="{E69C0A4E-C049-4BDA-922D-4F4FC14F0502}" type="pres">
      <dgm:prSet presAssocID="{64FA5A51-AD03-448F-89DB-B31359FCBD8F}" presName="linearProcess" presStyleCnt="0"/>
      <dgm:spPr/>
    </dgm:pt>
    <dgm:pt modelId="{D1C19EBB-2399-42E6-BD36-4FD186495276}" type="pres">
      <dgm:prSet presAssocID="{124DAF15-D977-4CE4-A54B-7C2E06905D44}" presName="textNode" presStyleLbl="node1" presStyleIdx="0" presStyleCnt="4" custScaleX="79050" custScaleY="60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280E1-B733-49F4-80D8-339FC2AF2622}" type="pres">
      <dgm:prSet presAssocID="{B312E21E-BC97-46FC-951C-FDD1BF4085E3}" presName="sibTrans" presStyleCnt="0"/>
      <dgm:spPr/>
    </dgm:pt>
    <dgm:pt modelId="{37B52DD2-C290-4075-811E-F5E146255241}" type="pres">
      <dgm:prSet presAssocID="{C2FBFC9C-F6C7-418C-A675-3C4F31176165}" presName="textNode" presStyleLbl="node1" presStyleIdx="1" presStyleCnt="4" custScaleX="54386" custScaleY="63554" custLinFactNeighborX="2557" custLinFactNeighborY="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FF518-B9F0-45A7-A750-1C3203145E43}" type="pres">
      <dgm:prSet presAssocID="{F72FDE48-380E-4975-84C3-393D4B759DB2}" presName="sibTrans" presStyleCnt="0"/>
      <dgm:spPr/>
    </dgm:pt>
    <dgm:pt modelId="{75ECB628-E74C-4504-8760-055C4A9B7CF0}" type="pres">
      <dgm:prSet presAssocID="{FADF002D-DF18-4B73-8CA4-5FD317F176AC}" presName="textNode" presStyleLbl="node1" presStyleIdx="2" presStyleCnt="4" custScaleX="61515" custScaleY="58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0F7F2-9FA1-4553-821D-82EDBC6CFD2A}" type="pres">
      <dgm:prSet presAssocID="{EF19F3E7-36E0-45D7-8E6F-044484DB2508}" presName="sibTrans" presStyleCnt="0"/>
      <dgm:spPr/>
    </dgm:pt>
    <dgm:pt modelId="{61FE99A6-A7D9-4FD7-B1AC-1428B88608A1}" type="pres">
      <dgm:prSet presAssocID="{1921B2E4-C185-40E0-9A4D-4593EE4929EB}" presName="textNode" presStyleLbl="node1" presStyleIdx="3" presStyleCnt="4" custScaleX="63259" custScaleY="60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9B2AF-5D1D-4E36-BFBD-E0746820F4AC}" type="presOf" srcId="{64FA5A51-AD03-448F-89DB-B31359FCBD8F}" destId="{FA25A7AD-C78C-47A4-93FF-7C88903DB804}" srcOrd="0" destOrd="0" presId="urn:microsoft.com/office/officeart/2005/8/layout/hProcess9"/>
    <dgm:cxn modelId="{603837EB-76DE-4700-9753-1EA08AEF2FC6}" srcId="{64FA5A51-AD03-448F-89DB-B31359FCBD8F}" destId="{FADF002D-DF18-4B73-8CA4-5FD317F176AC}" srcOrd="2" destOrd="0" parTransId="{6B3A9700-837F-4E76-B416-F898CF99AEB5}" sibTransId="{EF19F3E7-36E0-45D7-8E6F-044484DB2508}"/>
    <dgm:cxn modelId="{1A4EE773-07A3-41FC-915B-0C03A1032FCC}" type="presOf" srcId="{FADF002D-DF18-4B73-8CA4-5FD317F176AC}" destId="{75ECB628-E74C-4504-8760-055C4A9B7CF0}" srcOrd="0" destOrd="0" presId="urn:microsoft.com/office/officeart/2005/8/layout/hProcess9"/>
    <dgm:cxn modelId="{06E60647-39DC-45B5-A119-1A040F4698F5}" srcId="{64FA5A51-AD03-448F-89DB-B31359FCBD8F}" destId="{1921B2E4-C185-40E0-9A4D-4593EE4929EB}" srcOrd="3" destOrd="0" parTransId="{CCDE142D-7CE0-48C1-8B1D-E49D03A470AB}" sibTransId="{6B453B15-8327-4949-A8AF-BC9F53FE18D9}"/>
    <dgm:cxn modelId="{967E758E-7A33-489C-82A1-8BC835CF741D}" type="presOf" srcId="{124DAF15-D977-4CE4-A54B-7C2E06905D44}" destId="{D1C19EBB-2399-42E6-BD36-4FD186495276}" srcOrd="0" destOrd="0" presId="urn:microsoft.com/office/officeart/2005/8/layout/hProcess9"/>
    <dgm:cxn modelId="{D4362651-D8E2-492F-8343-091756EF4152}" type="presOf" srcId="{C2FBFC9C-F6C7-418C-A675-3C4F31176165}" destId="{37B52DD2-C290-4075-811E-F5E146255241}" srcOrd="0" destOrd="0" presId="urn:microsoft.com/office/officeart/2005/8/layout/hProcess9"/>
    <dgm:cxn modelId="{5BAB2948-EF79-4C54-9116-025A966821BF}" srcId="{64FA5A51-AD03-448F-89DB-B31359FCBD8F}" destId="{124DAF15-D977-4CE4-A54B-7C2E06905D44}" srcOrd="0" destOrd="0" parTransId="{6D167051-1758-4F8E-97AA-300AA9A09CE2}" sibTransId="{B312E21E-BC97-46FC-951C-FDD1BF4085E3}"/>
    <dgm:cxn modelId="{C17C32C0-0CBC-4BFB-8182-D205500B9953}" srcId="{64FA5A51-AD03-448F-89DB-B31359FCBD8F}" destId="{C2FBFC9C-F6C7-418C-A675-3C4F31176165}" srcOrd="1" destOrd="0" parTransId="{D87DA23B-CA46-4C47-9EA1-C8E83702F20A}" sibTransId="{F72FDE48-380E-4975-84C3-393D4B759DB2}"/>
    <dgm:cxn modelId="{E710E7DC-BE95-4B2B-A9F4-F735968405E6}" type="presOf" srcId="{1921B2E4-C185-40E0-9A4D-4593EE4929EB}" destId="{61FE99A6-A7D9-4FD7-B1AC-1428B88608A1}" srcOrd="0" destOrd="0" presId="urn:microsoft.com/office/officeart/2005/8/layout/hProcess9"/>
    <dgm:cxn modelId="{7603B432-61EB-448C-9CDB-059515F408E2}" type="presParOf" srcId="{FA25A7AD-C78C-47A4-93FF-7C88903DB804}" destId="{CF7CD207-893A-460B-A213-3DD883E41863}" srcOrd="0" destOrd="0" presId="urn:microsoft.com/office/officeart/2005/8/layout/hProcess9"/>
    <dgm:cxn modelId="{0D942EA9-CD44-42BD-91EA-4300CC03150D}" type="presParOf" srcId="{FA25A7AD-C78C-47A4-93FF-7C88903DB804}" destId="{E69C0A4E-C049-4BDA-922D-4F4FC14F0502}" srcOrd="1" destOrd="0" presId="urn:microsoft.com/office/officeart/2005/8/layout/hProcess9"/>
    <dgm:cxn modelId="{12234B76-B3CE-43E9-BE4E-6D8E38C411A0}" type="presParOf" srcId="{E69C0A4E-C049-4BDA-922D-4F4FC14F0502}" destId="{D1C19EBB-2399-42E6-BD36-4FD186495276}" srcOrd="0" destOrd="0" presId="urn:microsoft.com/office/officeart/2005/8/layout/hProcess9"/>
    <dgm:cxn modelId="{39749A57-5C83-4928-BEE8-B531080C7AE2}" type="presParOf" srcId="{E69C0A4E-C049-4BDA-922D-4F4FC14F0502}" destId="{402280E1-B733-49F4-80D8-339FC2AF2622}" srcOrd="1" destOrd="0" presId="urn:microsoft.com/office/officeart/2005/8/layout/hProcess9"/>
    <dgm:cxn modelId="{84E0F90D-8CC5-4C15-9374-59F05FE91A15}" type="presParOf" srcId="{E69C0A4E-C049-4BDA-922D-4F4FC14F0502}" destId="{37B52DD2-C290-4075-811E-F5E146255241}" srcOrd="2" destOrd="0" presId="urn:microsoft.com/office/officeart/2005/8/layout/hProcess9"/>
    <dgm:cxn modelId="{2457FE42-D289-44BF-9F50-77DB17AE6D45}" type="presParOf" srcId="{E69C0A4E-C049-4BDA-922D-4F4FC14F0502}" destId="{8DFFF518-B9F0-45A7-A750-1C3203145E43}" srcOrd="3" destOrd="0" presId="urn:microsoft.com/office/officeart/2005/8/layout/hProcess9"/>
    <dgm:cxn modelId="{361B2216-AA05-468D-9A1D-EC4A905A9D73}" type="presParOf" srcId="{E69C0A4E-C049-4BDA-922D-4F4FC14F0502}" destId="{75ECB628-E74C-4504-8760-055C4A9B7CF0}" srcOrd="4" destOrd="0" presId="urn:microsoft.com/office/officeart/2005/8/layout/hProcess9"/>
    <dgm:cxn modelId="{3828BAE4-1E13-4FB1-B618-E7EDD2A8340D}" type="presParOf" srcId="{E69C0A4E-C049-4BDA-922D-4F4FC14F0502}" destId="{F130F7F2-9FA1-4553-821D-82EDBC6CFD2A}" srcOrd="5" destOrd="0" presId="urn:microsoft.com/office/officeart/2005/8/layout/hProcess9"/>
    <dgm:cxn modelId="{BC02C627-6E1F-49B8-89D7-C5E7AE927DED}" type="presParOf" srcId="{E69C0A4E-C049-4BDA-922D-4F4FC14F0502}" destId="{61FE99A6-A7D9-4FD7-B1AC-1428B88608A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6A0C9-3E51-47E6-B376-8D839B08D1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223DAFF-8370-48B6-9447-D9278593B72D}">
      <dgm:prSet phldrT="[Text]"/>
      <dgm:spPr/>
      <dgm:t>
        <a:bodyPr/>
        <a:lstStyle/>
        <a:p>
          <a:r>
            <a:rPr lang="en-US" dirty="0" smtClean="0"/>
            <a:t>SSC emails Change Request</a:t>
          </a:r>
          <a:endParaRPr lang="en-US" dirty="0"/>
        </a:p>
      </dgm:t>
    </dgm:pt>
    <dgm:pt modelId="{E812F394-B455-44B6-8847-06F2E4E1C5D4}" type="parTrans" cxnId="{FBFC321A-E6CA-4D5C-ABEF-C9EE83B227F1}">
      <dgm:prSet/>
      <dgm:spPr/>
      <dgm:t>
        <a:bodyPr/>
        <a:lstStyle/>
        <a:p>
          <a:endParaRPr lang="en-US"/>
        </a:p>
      </dgm:t>
    </dgm:pt>
    <dgm:pt modelId="{60F98555-5485-482D-9DDB-54532A1A17C1}" type="sibTrans" cxnId="{FBFC321A-E6CA-4D5C-ABEF-C9EE83B227F1}">
      <dgm:prSet/>
      <dgm:spPr/>
      <dgm:t>
        <a:bodyPr/>
        <a:lstStyle/>
        <a:p>
          <a:endParaRPr lang="en-US"/>
        </a:p>
      </dgm:t>
    </dgm:pt>
    <dgm:pt modelId="{C57F1208-B762-42A3-B490-C863D3778B8D}">
      <dgm:prSet phldrT="[Text]"/>
      <dgm:spPr/>
      <dgm:t>
        <a:bodyPr/>
        <a:lstStyle/>
        <a:p>
          <a:r>
            <a:rPr lang="en-US" dirty="0" smtClean="0"/>
            <a:t>Program </a:t>
          </a:r>
        </a:p>
        <a:p>
          <a:r>
            <a:rPr lang="en-US" dirty="0" smtClean="0"/>
            <a:t>Manager</a:t>
          </a:r>
          <a:endParaRPr lang="en-US" dirty="0"/>
        </a:p>
      </dgm:t>
    </dgm:pt>
    <dgm:pt modelId="{5193E372-1DE2-4C8B-82DB-6AC76D2BAD17}" type="parTrans" cxnId="{FB1B5F86-806D-43ED-A42E-2CBCE18BFE6B}">
      <dgm:prSet/>
      <dgm:spPr/>
      <dgm:t>
        <a:bodyPr/>
        <a:lstStyle/>
        <a:p>
          <a:endParaRPr lang="en-US"/>
        </a:p>
      </dgm:t>
    </dgm:pt>
    <dgm:pt modelId="{8F24DD7E-38EF-472B-B616-A50F3DB80E47}" type="sibTrans" cxnId="{FB1B5F86-806D-43ED-A42E-2CBCE18BFE6B}">
      <dgm:prSet/>
      <dgm:spPr/>
      <dgm:t>
        <a:bodyPr/>
        <a:lstStyle/>
        <a:p>
          <a:endParaRPr lang="en-US"/>
        </a:p>
      </dgm:t>
    </dgm:pt>
    <dgm:pt modelId="{9CD71710-4E91-4A23-B85F-8FB10126ACC8}">
      <dgm:prSet phldrT="[Text]"/>
      <dgm:spPr/>
      <dgm:t>
        <a:bodyPr/>
        <a:lstStyle/>
        <a:p>
          <a:r>
            <a:rPr lang="en-US" dirty="0" smtClean="0"/>
            <a:t>Modifications made, parties informed</a:t>
          </a:r>
          <a:endParaRPr lang="en-US" dirty="0"/>
        </a:p>
      </dgm:t>
    </dgm:pt>
    <dgm:pt modelId="{13FB7BB5-7A66-4D15-A151-EB8E168987D9}" type="parTrans" cxnId="{92EC9320-DC4A-4F75-B777-C399B0E7F329}">
      <dgm:prSet/>
      <dgm:spPr/>
      <dgm:t>
        <a:bodyPr/>
        <a:lstStyle/>
        <a:p>
          <a:endParaRPr lang="en-US"/>
        </a:p>
      </dgm:t>
    </dgm:pt>
    <dgm:pt modelId="{9A502184-10C6-4AD7-8433-D6CB9C5B2629}" type="sibTrans" cxnId="{92EC9320-DC4A-4F75-B777-C399B0E7F329}">
      <dgm:prSet/>
      <dgm:spPr/>
      <dgm:t>
        <a:bodyPr/>
        <a:lstStyle/>
        <a:p>
          <a:endParaRPr lang="en-US"/>
        </a:p>
      </dgm:t>
    </dgm:pt>
    <dgm:pt modelId="{6FAC6D4F-3B21-46FD-8180-ADAD8FFB2E2F}">
      <dgm:prSet/>
      <dgm:spPr/>
      <dgm:t>
        <a:bodyPr/>
        <a:lstStyle/>
        <a:p>
          <a:r>
            <a:rPr lang="en-US" dirty="0" smtClean="0"/>
            <a:t>Administrative review</a:t>
          </a:r>
        </a:p>
      </dgm:t>
    </dgm:pt>
    <dgm:pt modelId="{457D5C86-58BB-47D2-A050-BF765040640E}" type="parTrans" cxnId="{41AB1A4A-5C58-48F7-90F1-CCE0A5E4280D}">
      <dgm:prSet/>
      <dgm:spPr/>
      <dgm:t>
        <a:bodyPr/>
        <a:lstStyle/>
        <a:p>
          <a:endParaRPr lang="en-US"/>
        </a:p>
      </dgm:t>
    </dgm:pt>
    <dgm:pt modelId="{15A84366-65CA-4D62-8392-E1EF55C2A17C}" type="sibTrans" cxnId="{41AB1A4A-5C58-48F7-90F1-CCE0A5E4280D}">
      <dgm:prSet/>
      <dgm:spPr/>
      <dgm:t>
        <a:bodyPr/>
        <a:lstStyle/>
        <a:p>
          <a:endParaRPr lang="en-US"/>
        </a:p>
      </dgm:t>
    </dgm:pt>
    <dgm:pt modelId="{C74AEE70-8F64-4EFF-A970-6FC3072F700D}" type="pres">
      <dgm:prSet presAssocID="{FD66A0C9-3E51-47E6-B376-8D839B08D124}" presName="CompostProcess" presStyleCnt="0">
        <dgm:presLayoutVars>
          <dgm:dir/>
          <dgm:resizeHandles val="exact"/>
        </dgm:presLayoutVars>
      </dgm:prSet>
      <dgm:spPr/>
    </dgm:pt>
    <dgm:pt modelId="{0AB543BF-947C-41F3-98CE-75E30ADDFA61}" type="pres">
      <dgm:prSet presAssocID="{FD66A0C9-3E51-47E6-B376-8D839B08D124}" presName="arrow" presStyleLbl="bgShp" presStyleIdx="0" presStyleCnt="1"/>
      <dgm:spPr/>
    </dgm:pt>
    <dgm:pt modelId="{CBAFA86A-4A3D-477A-A1FD-9D8B4C4CA2C2}" type="pres">
      <dgm:prSet presAssocID="{FD66A0C9-3E51-47E6-B376-8D839B08D124}" presName="linearProcess" presStyleCnt="0"/>
      <dgm:spPr/>
    </dgm:pt>
    <dgm:pt modelId="{E53C6F34-61EF-47B9-935E-D544247FD164}" type="pres">
      <dgm:prSet presAssocID="{6223DAFF-8370-48B6-9447-D9278593B72D}" presName="textNode" presStyleLbl="node1" presStyleIdx="0" presStyleCnt="4" custScaleX="71409" custScaleY="65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4A92B-04FB-48C4-8E81-DD7CC186E007}" type="pres">
      <dgm:prSet presAssocID="{60F98555-5485-482D-9DDB-54532A1A17C1}" presName="sibTrans" presStyleCnt="0"/>
      <dgm:spPr/>
    </dgm:pt>
    <dgm:pt modelId="{C2E80E3D-E54C-4487-A3F4-6DBD73171C72}" type="pres">
      <dgm:prSet presAssocID="{6FAC6D4F-3B21-46FD-8180-ADAD8FFB2E2F}" presName="textNode" presStyleLbl="node1" presStyleIdx="1" presStyleCnt="4" custScaleX="61213" custScaleY="69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F2C1E-7A0A-4099-9A49-989D4DD9BB52}" type="pres">
      <dgm:prSet presAssocID="{15A84366-65CA-4D62-8392-E1EF55C2A17C}" presName="sibTrans" presStyleCnt="0"/>
      <dgm:spPr/>
    </dgm:pt>
    <dgm:pt modelId="{B9CEBCAD-DF83-4547-A730-12871F20755A}" type="pres">
      <dgm:prSet presAssocID="{C57F1208-B762-42A3-B490-C863D3778B8D}" presName="textNode" presStyleLbl="node1" presStyleIdx="2" presStyleCnt="4" custScaleX="56769" custScaleY="6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CBD5A-41F7-4E7C-AD4D-9B5AA20BCF67}" type="pres">
      <dgm:prSet presAssocID="{8F24DD7E-38EF-472B-B616-A50F3DB80E47}" presName="sibTrans" presStyleCnt="0"/>
      <dgm:spPr/>
    </dgm:pt>
    <dgm:pt modelId="{3AEB9C7B-2F37-45B7-93E1-D7D947809C47}" type="pres">
      <dgm:prSet presAssocID="{9CD71710-4E91-4A23-B85F-8FB10126ACC8}" presName="textNode" presStyleLbl="node1" presStyleIdx="3" presStyleCnt="4" custScaleX="82799" custScaleY="64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9CB13-B429-4DE6-9CE9-0834CCFCAF10}" type="presOf" srcId="{FD66A0C9-3E51-47E6-B376-8D839B08D124}" destId="{C74AEE70-8F64-4EFF-A970-6FC3072F700D}" srcOrd="0" destOrd="0" presId="urn:microsoft.com/office/officeart/2005/8/layout/hProcess9"/>
    <dgm:cxn modelId="{DAB83C0B-6459-40A1-A8AF-6A5A04BACA12}" type="presOf" srcId="{9CD71710-4E91-4A23-B85F-8FB10126ACC8}" destId="{3AEB9C7B-2F37-45B7-93E1-D7D947809C47}" srcOrd="0" destOrd="0" presId="urn:microsoft.com/office/officeart/2005/8/layout/hProcess9"/>
    <dgm:cxn modelId="{41AB1A4A-5C58-48F7-90F1-CCE0A5E4280D}" srcId="{FD66A0C9-3E51-47E6-B376-8D839B08D124}" destId="{6FAC6D4F-3B21-46FD-8180-ADAD8FFB2E2F}" srcOrd="1" destOrd="0" parTransId="{457D5C86-58BB-47D2-A050-BF765040640E}" sibTransId="{15A84366-65CA-4D62-8392-E1EF55C2A17C}"/>
    <dgm:cxn modelId="{E074A7A6-B9C1-4EB1-B660-A896BDDAC4CC}" type="presOf" srcId="{C57F1208-B762-42A3-B490-C863D3778B8D}" destId="{B9CEBCAD-DF83-4547-A730-12871F20755A}" srcOrd="0" destOrd="0" presId="urn:microsoft.com/office/officeart/2005/8/layout/hProcess9"/>
    <dgm:cxn modelId="{FB1B5F86-806D-43ED-A42E-2CBCE18BFE6B}" srcId="{FD66A0C9-3E51-47E6-B376-8D839B08D124}" destId="{C57F1208-B762-42A3-B490-C863D3778B8D}" srcOrd="2" destOrd="0" parTransId="{5193E372-1DE2-4C8B-82DB-6AC76D2BAD17}" sibTransId="{8F24DD7E-38EF-472B-B616-A50F3DB80E47}"/>
    <dgm:cxn modelId="{FBFC321A-E6CA-4D5C-ABEF-C9EE83B227F1}" srcId="{FD66A0C9-3E51-47E6-B376-8D839B08D124}" destId="{6223DAFF-8370-48B6-9447-D9278593B72D}" srcOrd="0" destOrd="0" parTransId="{E812F394-B455-44B6-8847-06F2E4E1C5D4}" sibTransId="{60F98555-5485-482D-9DDB-54532A1A17C1}"/>
    <dgm:cxn modelId="{AD86E818-04B9-4E4B-97F2-BC0BEF4DA3E5}" type="presOf" srcId="{6223DAFF-8370-48B6-9447-D9278593B72D}" destId="{E53C6F34-61EF-47B9-935E-D544247FD164}" srcOrd="0" destOrd="0" presId="urn:microsoft.com/office/officeart/2005/8/layout/hProcess9"/>
    <dgm:cxn modelId="{EB330C32-55E5-433F-9931-18EF9084C812}" type="presOf" srcId="{6FAC6D4F-3B21-46FD-8180-ADAD8FFB2E2F}" destId="{C2E80E3D-E54C-4487-A3F4-6DBD73171C72}" srcOrd="0" destOrd="0" presId="urn:microsoft.com/office/officeart/2005/8/layout/hProcess9"/>
    <dgm:cxn modelId="{92EC9320-DC4A-4F75-B777-C399B0E7F329}" srcId="{FD66A0C9-3E51-47E6-B376-8D839B08D124}" destId="{9CD71710-4E91-4A23-B85F-8FB10126ACC8}" srcOrd="3" destOrd="0" parTransId="{13FB7BB5-7A66-4D15-A151-EB8E168987D9}" sibTransId="{9A502184-10C6-4AD7-8433-D6CB9C5B2629}"/>
    <dgm:cxn modelId="{478B4D0C-1B32-4F52-B824-789A6B7A61AA}" type="presParOf" srcId="{C74AEE70-8F64-4EFF-A970-6FC3072F700D}" destId="{0AB543BF-947C-41F3-98CE-75E30ADDFA61}" srcOrd="0" destOrd="0" presId="urn:microsoft.com/office/officeart/2005/8/layout/hProcess9"/>
    <dgm:cxn modelId="{F385CA94-197E-4916-9AE3-A41755F97F94}" type="presParOf" srcId="{C74AEE70-8F64-4EFF-A970-6FC3072F700D}" destId="{CBAFA86A-4A3D-477A-A1FD-9D8B4C4CA2C2}" srcOrd="1" destOrd="0" presId="urn:microsoft.com/office/officeart/2005/8/layout/hProcess9"/>
    <dgm:cxn modelId="{9E67C650-C20C-40A4-9CD3-7DCA5C7275EF}" type="presParOf" srcId="{CBAFA86A-4A3D-477A-A1FD-9D8B4C4CA2C2}" destId="{E53C6F34-61EF-47B9-935E-D544247FD164}" srcOrd="0" destOrd="0" presId="urn:microsoft.com/office/officeart/2005/8/layout/hProcess9"/>
    <dgm:cxn modelId="{3C95EB3C-17D3-49A4-BEAA-66273803A787}" type="presParOf" srcId="{CBAFA86A-4A3D-477A-A1FD-9D8B4C4CA2C2}" destId="{3FB4A92B-04FB-48C4-8E81-DD7CC186E007}" srcOrd="1" destOrd="0" presId="urn:microsoft.com/office/officeart/2005/8/layout/hProcess9"/>
    <dgm:cxn modelId="{E2A26586-2FC0-4B43-9BD1-38389C19D5D2}" type="presParOf" srcId="{CBAFA86A-4A3D-477A-A1FD-9D8B4C4CA2C2}" destId="{C2E80E3D-E54C-4487-A3F4-6DBD73171C72}" srcOrd="2" destOrd="0" presId="urn:microsoft.com/office/officeart/2005/8/layout/hProcess9"/>
    <dgm:cxn modelId="{209EF07C-C41A-44BF-B4F6-BACD5BE935A2}" type="presParOf" srcId="{CBAFA86A-4A3D-477A-A1FD-9D8B4C4CA2C2}" destId="{2B6F2C1E-7A0A-4099-9A49-989D4DD9BB52}" srcOrd="3" destOrd="0" presId="urn:microsoft.com/office/officeart/2005/8/layout/hProcess9"/>
    <dgm:cxn modelId="{DF07D0A8-6417-4962-BC83-6647BD2B5EB0}" type="presParOf" srcId="{CBAFA86A-4A3D-477A-A1FD-9D8B4C4CA2C2}" destId="{B9CEBCAD-DF83-4547-A730-12871F20755A}" srcOrd="4" destOrd="0" presId="urn:microsoft.com/office/officeart/2005/8/layout/hProcess9"/>
    <dgm:cxn modelId="{601D8BE2-4FD3-454F-992D-56489B0E41A1}" type="presParOf" srcId="{CBAFA86A-4A3D-477A-A1FD-9D8B4C4CA2C2}" destId="{1D7CBD5A-41F7-4E7C-AD4D-9B5AA20BCF67}" srcOrd="5" destOrd="0" presId="urn:microsoft.com/office/officeart/2005/8/layout/hProcess9"/>
    <dgm:cxn modelId="{3EB67AC0-997E-4E0A-8190-0D2C68B15EE8}" type="presParOf" srcId="{CBAFA86A-4A3D-477A-A1FD-9D8B4C4CA2C2}" destId="{3AEB9C7B-2F37-45B7-93E1-D7D947809C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B3358-8AE8-46B8-A751-4086DAFA1388}">
      <dsp:nvSpPr>
        <dsp:cNvPr id="0" name=""/>
        <dsp:cNvSpPr/>
      </dsp:nvSpPr>
      <dsp:spPr>
        <a:xfrm>
          <a:off x="2366947" y="374"/>
          <a:ext cx="1021532" cy="510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SSC</a:t>
          </a:r>
          <a:endParaRPr lang="en-US" sz="1300" kern="1200" dirty="0"/>
        </a:p>
      </dsp:txBody>
      <dsp:txXfrm>
        <a:off x="2381907" y="15334"/>
        <a:ext cx="991612" cy="480846"/>
      </dsp:txXfrm>
    </dsp:sp>
    <dsp:sp modelId="{3C23DF54-C6E3-4A18-926E-75B6C098B865}">
      <dsp:nvSpPr>
        <dsp:cNvPr id="0" name=""/>
        <dsp:cNvSpPr/>
      </dsp:nvSpPr>
      <dsp:spPr>
        <a:xfrm rot="3600000">
          <a:off x="3033484" y="896267"/>
          <a:ext cx="531269" cy="1787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87114" y="932021"/>
        <a:ext cx="424009" cy="107260"/>
      </dsp:txXfrm>
    </dsp:sp>
    <dsp:sp modelId="{30431442-55FC-4FF9-B0FC-B617DE93409D}">
      <dsp:nvSpPr>
        <dsp:cNvPr id="0" name=""/>
        <dsp:cNvSpPr/>
      </dsp:nvSpPr>
      <dsp:spPr>
        <a:xfrm>
          <a:off x="3209757" y="1460163"/>
          <a:ext cx="1021532" cy="510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SPHD</a:t>
          </a:r>
          <a:endParaRPr lang="en-US" sz="1300" kern="1200" dirty="0"/>
        </a:p>
      </dsp:txBody>
      <dsp:txXfrm>
        <a:off x="3224717" y="1475123"/>
        <a:ext cx="991612" cy="480846"/>
      </dsp:txXfrm>
    </dsp:sp>
    <dsp:sp modelId="{B5A5C328-4B5D-40CC-8A96-2BC6665EEF6C}">
      <dsp:nvSpPr>
        <dsp:cNvPr id="0" name=""/>
        <dsp:cNvSpPr/>
      </dsp:nvSpPr>
      <dsp:spPr>
        <a:xfrm rot="10800000">
          <a:off x="2612079" y="1626162"/>
          <a:ext cx="531269" cy="1787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665709" y="1661916"/>
        <a:ext cx="424009" cy="107260"/>
      </dsp:txXfrm>
    </dsp:sp>
    <dsp:sp modelId="{F35D5DB7-372A-4184-B8B8-63FE22B19B65}">
      <dsp:nvSpPr>
        <dsp:cNvPr id="0" name=""/>
        <dsp:cNvSpPr/>
      </dsp:nvSpPr>
      <dsp:spPr>
        <a:xfrm>
          <a:off x="1524138" y="1460163"/>
          <a:ext cx="1021532" cy="510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Program Manager</a:t>
          </a:r>
          <a:endParaRPr lang="en-US" sz="1300" kern="1200" dirty="0"/>
        </a:p>
      </dsp:txBody>
      <dsp:txXfrm>
        <a:off x="1539098" y="1475123"/>
        <a:ext cx="991612" cy="480846"/>
      </dsp:txXfrm>
    </dsp:sp>
    <dsp:sp modelId="{89EA410C-D6A8-42D3-BA99-E1BF31FB4ADF}">
      <dsp:nvSpPr>
        <dsp:cNvPr id="0" name=""/>
        <dsp:cNvSpPr/>
      </dsp:nvSpPr>
      <dsp:spPr>
        <a:xfrm rot="18000000">
          <a:off x="2190674" y="896267"/>
          <a:ext cx="531269" cy="178768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44304" y="932021"/>
        <a:ext cx="424009" cy="10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D207-893A-460B-A213-3DD883E41863}">
      <dsp:nvSpPr>
        <dsp:cNvPr id="0" name=""/>
        <dsp:cNvSpPr/>
      </dsp:nvSpPr>
      <dsp:spPr>
        <a:xfrm>
          <a:off x="561691" y="0"/>
          <a:ext cx="6365841" cy="26036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19EBB-2399-42E6-BD36-4FD186495276}">
      <dsp:nvSpPr>
        <dsp:cNvPr id="0" name=""/>
        <dsp:cNvSpPr/>
      </dsp:nvSpPr>
      <dsp:spPr>
        <a:xfrm>
          <a:off x="638499" y="987136"/>
          <a:ext cx="1776069" cy="629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SSC enters information</a:t>
          </a:r>
          <a:endParaRPr lang="en-US" sz="1500" kern="1200" dirty="0"/>
        </a:p>
      </dsp:txBody>
      <dsp:txXfrm>
        <a:off x="669221" y="1017858"/>
        <a:ext cx="1714625" cy="567889"/>
      </dsp:txXfrm>
    </dsp:sp>
    <dsp:sp modelId="{37B52DD2-C290-4075-811E-F5E146255241}">
      <dsp:nvSpPr>
        <dsp:cNvPr id="0" name=""/>
        <dsp:cNvSpPr/>
      </dsp:nvSpPr>
      <dsp:spPr>
        <a:xfrm>
          <a:off x="2555020" y="978091"/>
          <a:ext cx="1221926" cy="661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SPHD </a:t>
          </a:r>
          <a:endParaRPr lang="en-US" sz="1500" kern="1200" dirty="0"/>
        </a:p>
      </dsp:txBody>
      <dsp:txXfrm>
        <a:off x="2587330" y="1010401"/>
        <a:ext cx="1157306" cy="597258"/>
      </dsp:txXfrm>
    </dsp:sp>
    <dsp:sp modelId="{75ECB628-E74C-4504-8760-055C4A9B7CF0}">
      <dsp:nvSpPr>
        <dsp:cNvPr id="0" name=""/>
        <dsp:cNvSpPr/>
      </dsp:nvSpPr>
      <dsp:spPr>
        <a:xfrm>
          <a:off x="3910394" y="996124"/>
          <a:ext cx="1382099" cy="611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 Manager</a:t>
          </a:r>
          <a:endParaRPr lang="en-US" sz="1500" kern="1200" dirty="0"/>
        </a:p>
      </dsp:txBody>
      <dsp:txXfrm>
        <a:off x="3940238" y="1025968"/>
        <a:ext cx="1322411" cy="551669"/>
      </dsp:txXfrm>
    </dsp:sp>
    <dsp:sp modelId="{61FE99A6-A7D9-4FD7-B1AC-1428B88608A1}">
      <dsp:nvSpPr>
        <dsp:cNvPr id="0" name=""/>
        <dsp:cNvSpPr/>
      </dsp:nvSpPr>
      <dsp:spPr>
        <a:xfrm>
          <a:off x="5429442" y="987136"/>
          <a:ext cx="1421282" cy="629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SSF Approved</a:t>
          </a:r>
          <a:endParaRPr lang="en-US" sz="1500" kern="1200" dirty="0"/>
        </a:p>
      </dsp:txBody>
      <dsp:txXfrm>
        <a:off x="5460164" y="1017858"/>
        <a:ext cx="1359838" cy="567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543BF-947C-41F3-98CE-75E30ADDFA61}">
      <dsp:nvSpPr>
        <dsp:cNvPr id="0" name=""/>
        <dsp:cNvSpPr/>
      </dsp:nvSpPr>
      <dsp:spPr>
        <a:xfrm>
          <a:off x="570906" y="0"/>
          <a:ext cx="6470269" cy="26363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C6F34-61EF-47B9-935E-D544247FD164}">
      <dsp:nvSpPr>
        <dsp:cNvPr id="0" name=""/>
        <dsp:cNvSpPr/>
      </dsp:nvSpPr>
      <dsp:spPr>
        <a:xfrm>
          <a:off x="272766" y="974695"/>
          <a:ext cx="1749619" cy="686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SSC emails Change Request</a:t>
          </a:r>
          <a:endParaRPr lang="en-US" sz="1400" kern="1200" dirty="0"/>
        </a:p>
      </dsp:txBody>
      <dsp:txXfrm>
        <a:off x="306299" y="1008228"/>
        <a:ext cx="1682553" cy="619864"/>
      </dsp:txXfrm>
    </dsp:sp>
    <dsp:sp modelId="{C2E80E3D-E54C-4487-A3F4-6DBD73171C72}">
      <dsp:nvSpPr>
        <dsp:cNvPr id="0" name=""/>
        <dsp:cNvSpPr/>
      </dsp:nvSpPr>
      <dsp:spPr>
        <a:xfrm>
          <a:off x="2154891" y="950441"/>
          <a:ext cx="1499803" cy="735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Administrative review</a:t>
          </a:r>
        </a:p>
      </dsp:txBody>
      <dsp:txXfrm>
        <a:off x="2190792" y="986342"/>
        <a:ext cx="1428001" cy="663636"/>
      </dsp:txXfrm>
    </dsp:sp>
    <dsp:sp modelId="{B9CEBCAD-DF83-4547-A730-12871F20755A}">
      <dsp:nvSpPr>
        <dsp:cNvPr id="0" name=""/>
        <dsp:cNvSpPr/>
      </dsp:nvSpPr>
      <dsp:spPr>
        <a:xfrm>
          <a:off x="3787200" y="998955"/>
          <a:ext cx="1390919" cy="638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Program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Manager</a:t>
          </a:r>
          <a:endParaRPr lang="en-US" sz="1400" kern="1200" dirty="0"/>
        </a:p>
      </dsp:txBody>
      <dsp:txXfrm>
        <a:off x="3818365" y="1030120"/>
        <a:ext cx="1328589" cy="576081"/>
      </dsp:txXfrm>
    </dsp:sp>
    <dsp:sp modelId="{3AEB9C7B-2F37-45B7-93E1-D7D947809C47}">
      <dsp:nvSpPr>
        <dsp:cNvPr id="0" name=""/>
        <dsp:cNvSpPr/>
      </dsp:nvSpPr>
      <dsp:spPr>
        <a:xfrm>
          <a:off x="5310624" y="976414"/>
          <a:ext cx="2028690" cy="683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Modifications made, parties informed</a:t>
          </a:r>
          <a:endParaRPr lang="en-US" sz="1400" kern="1200" dirty="0"/>
        </a:p>
      </dsp:txBody>
      <dsp:txXfrm>
        <a:off x="5343989" y="1009779"/>
        <a:ext cx="1961960" cy="616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5B47B-7896-4963-A306-9C084B9FC47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5C1F8-F9A3-4736-A1AB-DC7EA20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BE51-C7AD-487E-A1C4-20B24B1E10A6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9FD5-351A-4E0B-B591-E25C4D26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5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98949"/>
            <a:ext cx="5486400" cy="4924563"/>
          </a:xfrm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fld id="{10389FD5-351A-4E0B-B591-E25C4D267E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76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9096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1"/>
            <a:ext cx="5486400" cy="4356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6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11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9FD5-351A-4E0B-B591-E25C4D267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52" y="622721"/>
            <a:ext cx="8915399" cy="1698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Purdue University</a:t>
            </a:r>
            <a:br>
              <a:rPr lang="en-US" b="1" dirty="0" smtClean="0"/>
            </a:br>
            <a:r>
              <a:rPr lang="en-US" b="1" dirty="0" smtClean="0"/>
              <a:t>CAPS Services Update</a:t>
            </a:r>
            <a:endParaRPr lang="en-US" sz="3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0345" y="2753315"/>
            <a:ext cx="6777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 Antiqua" panose="02040602050305030304" pitchFamily="18" charset="0"/>
              </a:rPr>
              <a:t>	CAPS </a:t>
            </a:r>
            <a:r>
              <a:rPr lang="en-US" b="1" i="1" dirty="0">
                <a:latin typeface="Book Antiqua" panose="02040602050305030304" pitchFamily="18" charset="0"/>
              </a:rPr>
              <a:t>Services </a:t>
            </a:r>
            <a:r>
              <a:rPr lang="en-US" b="1" i="1" dirty="0" smtClean="0">
                <a:latin typeface="Book Antiqua" panose="02040602050305030304" pitchFamily="18" charset="0"/>
              </a:rPr>
              <a:t>– Providing continuous </a:t>
            </a:r>
            <a:r>
              <a:rPr lang="en-US" b="1" i="1" dirty="0">
                <a:latin typeface="Book Antiqua" panose="02040602050305030304" pitchFamily="18" charset="0"/>
              </a:rPr>
              <a:t>maintenance, </a:t>
            </a:r>
            <a:r>
              <a:rPr lang="en-US" b="1" i="1" dirty="0" smtClean="0">
                <a:latin typeface="Book Antiqua" panose="02040602050305030304" pitchFamily="18" charset="0"/>
              </a:rPr>
              <a:t>process 		improvements, </a:t>
            </a:r>
            <a:r>
              <a:rPr lang="en-US" b="1" i="1" dirty="0">
                <a:latin typeface="Book Antiqua" panose="02040602050305030304" pitchFamily="18" charset="0"/>
              </a:rPr>
              <a:t>and </a:t>
            </a:r>
            <a:r>
              <a:rPr lang="en-US" b="1" i="1" dirty="0" smtClean="0">
                <a:latin typeface="Book Antiqua" panose="02040602050305030304" pitchFamily="18" charset="0"/>
              </a:rPr>
              <a:t>a </a:t>
            </a:r>
            <a:r>
              <a:rPr lang="en-US" b="1" i="1" dirty="0">
                <a:latin typeface="Book Antiqua" panose="02040602050305030304" pitchFamily="18" charset="0"/>
              </a:rPr>
              <a:t>high level of customer support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Presented </a:t>
            </a:r>
            <a:r>
              <a:rPr lang="en-US" b="1" dirty="0"/>
              <a:t>to the NCC </a:t>
            </a:r>
            <a:r>
              <a:rPr lang="en-US" b="1" dirty="0" smtClean="0"/>
              <a:t>Committee, </a:t>
            </a:r>
            <a:r>
              <a:rPr lang="en-US" b="1" dirty="0"/>
              <a:t>February 2017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smtClean="0"/>
              <a:t>- Cindy </a:t>
            </a:r>
            <a:r>
              <a:rPr lang="en-US" b="1" dirty="0"/>
              <a:t>Music and David McClure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636" y="5323785"/>
            <a:ext cx="2078916" cy="82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284" y="5384751"/>
            <a:ext cx="2310584" cy="707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02" y="5230349"/>
            <a:ext cx="1485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594567" cy="1280890"/>
          </a:xfrm>
        </p:spPr>
        <p:txBody>
          <a:bodyPr/>
          <a:lstStyle/>
          <a:p>
            <a:r>
              <a:rPr lang="en-US" b="1" dirty="0"/>
              <a:t>Survey Methods </a:t>
            </a:r>
            <a:r>
              <a:rPr lang="en-US" b="1" dirty="0" smtClean="0"/>
              <a:t>Reconciliation – </a:t>
            </a:r>
            <a:br>
              <a:rPr lang="en-US" b="1" dirty="0" smtClean="0"/>
            </a:br>
            <a:r>
              <a:rPr lang="en-US" b="1" dirty="0" smtClean="0"/>
              <a:t>Sample Surveys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549562"/>
            <a:ext cx="6539200" cy="3743661"/>
          </a:xfrm>
        </p:spPr>
        <p:txBody>
          <a:bodyPr>
            <a:normAutofit/>
          </a:bodyPr>
          <a:lstStyle/>
          <a:p>
            <a:r>
              <a:rPr lang="en-US" b="1" dirty="0" smtClean="0"/>
              <a:t>Survey methods 3011-3014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98" y="3540378"/>
            <a:ext cx="9293808" cy="18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82" y="5094510"/>
            <a:ext cx="8911687" cy="1280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366" y="818312"/>
            <a:ext cx="8915400" cy="1549101"/>
          </a:xfrm>
        </p:spPr>
        <p:txBody>
          <a:bodyPr/>
          <a:lstStyle/>
          <a:p>
            <a:r>
              <a:rPr lang="en-US" b="1" dirty="0"/>
              <a:t>Sample </a:t>
            </a:r>
            <a:r>
              <a:rPr lang="en-US" b="1" dirty="0" smtClean="0"/>
              <a:t>Descriptors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883" y="391882"/>
            <a:ext cx="71913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403130" cy="1280890"/>
          </a:xfrm>
        </p:spPr>
        <p:txBody>
          <a:bodyPr/>
          <a:lstStyle/>
          <a:p>
            <a:r>
              <a:rPr lang="en-US" b="1" dirty="0" smtClean="0"/>
              <a:t>Spreadsheet/Template </a:t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- </a:t>
            </a:r>
            <a:r>
              <a:rPr lang="en-US" b="1" dirty="0" err="1" smtClean="0"/>
              <a:t>Karnal</a:t>
            </a:r>
            <a:r>
              <a:rPr lang="en-US" b="1" dirty="0" smtClean="0"/>
              <a:t> bunt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8782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3" y="2133600"/>
            <a:ext cx="11150396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697" y="935837"/>
            <a:ext cx="9536916" cy="1280890"/>
          </a:xfrm>
        </p:spPr>
        <p:txBody>
          <a:bodyPr/>
          <a:lstStyle/>
          <a:p>
            <a:r>
              <a:rPr lang="en-US" b="1" dirty="0"/>
              <a:t>Accountability </a:t>
            </a:r>
            <a:r>
              <a:rPr lang="en-US" b="1" dirty="0" smtClean="0"/>
              <a:t>Reports – CAPS, Farm Bill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869" y="2490889"/>
            <a:ext cx="5332989" cy="268405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 Reporting Tool</a:t>
            </a:r>
          </a:p>
        </p:txBody>
      </p:sp>
    </p:spTree>
    <p:extLst>
      <p:ext uri="{BB962C8B-B14F-4D97-AF65-F5344CB8AC3E}">
        <p14:creationId xmlns:p14="http://schemas.microsoft.com/office/powerpoint/2010/main" val="11236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72" y="707237"/>
            <a:ext cx="10143829" cy="57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526" y="551539"/>
            <a:ext cx="3488561" cy="6022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Other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526" y="1400544"/>
            <a:ext cx="8915400" cy="5014770"/>
          </a:xfrm>
        </p:spPr>
        <p:txBody>
          <a:bodyPr>
            <a:normAutofit/>
          </a:bodyPr>
          <a:lstStyle/>
          <a:p>
            <a:r>
              <a:rPr lang="en-US" b="1" dirty="0" smtClean="0"/>
              <a:t>Survey </a:t>
            </a:r>
            <a:r>
              <a:rPr lang="en-US" b="1" dirty="0"/>
              <a:t>Methods Reconciliation – </a:t>
            </a:r>
            <a:r>
              <a:rPr lang="en-US" b="1" dirty="0" smtClean="0"/>
              <a:t>Visual Surveys</a:t>
            </a:r>
          </a:p>
          <a:p>
            <a:r>
              <a:rPr lang="en-US" b="1" dirty="0" smtClean="0"/>
              <a:t>Pest Tracker</a:t>
            </a:r>
          </a:p>
          <a:p>
            <a:r>
              <a:rPr lang="en-US" b="1" dirty="0" smtClean="0"/>
              <a:t>Data entry</a:t>
            </a:r>
          </a:p>
          <a:p>
            <a:r>
              <a:rPr lang="en-US" b="1" dirty="0" smtClean="0"/>
              <a:t>SSF</a:t>
            </a:r>
          </a:p>
          <a:p>
            <a:r>
              <a:rPr lang="en-US" b="1" dirty="0" smtClean="0"/>
              <a:t>Publications</a:t>
            </a:r>
          </a:p>
          <a:p>
            <a:r>
              <a:rPr lang="en-US" b="1" dirty="0" smtClean="0"/>
              <a:t>Infrastructure</a:t>
            </a:r>
          </a:p>
          <a:p>
            <a:r>
              <a:rPr lang="en-US" b="1" dirty="0"/>
              <a:t>NAPIS Database summary, 2016:</a:t>
            </a:r>
          </a:p>
          <a:p>
            <a:pPr lvl="1"/>
            <a:r>
              <a:rPr lang="en-US" b="1" dirty="0"/>
              <a:t>New in U.S. = 6, New in State = 79, New in County = 645</a:t>
            </a:r>
          </a:p>
          <a:p>
            <a:pPr lvl="1"/>
            <a:r>
              <a:rPr lang="en-US" b="1" dirty="0"/>
              <a:t>Total records processed in 2016 = 277,588</a:t>
            </a:r>
          </a:p>
          <a:p>
            <a:pPr lvl="1"/>
            <a:r>
              <a:rPr lang="en-US" b="1" dirty="0"/>
              <a:t>Pest Codes: assigned = 893, modified = 19324, deleted = 6</a:t>
            </a:r>
          </a:p>
          <a:p>
            <a:pPr lvl="1"/>
            <a:r>
              <a:rPr lang="en-US" b="1" dirty="0"/>
              <a:t>Host Codes: assigned = 91, modified = 381, deleted = 1</a:t>
            </a:r>
          </a:p>
          <a:p>
            <a:r>
              <a:rPr lang="en-US" b="1" dirty="0" smtClean="0"/>
              <a:t>Misc.</a:t>
            </a:r>
          </a:p>
        </p:txBody>
      </p:sp>
    </p:spTree>
    <p:extLst>
      <p:ext uri="{BB962C8B-B14F-4D97-AF65-F5344CB8AC3E}">
        <p14:creationId xmlns:p14="http://schemas.microsoft.com/office/powerpoint/2010/main" val="32689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525" y="2481938"/>
            <a:ext cx="5389932" cy="128089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latin typeface="Book Antiqua" panose="02040602050305030304" pitchFamily="18" charset="0"/>
              </a:rPr>
              <a:t>Thank You</a:t>
            </a:r>
            <a:endParaRPr lang="en-US" sz="7200" b="1" i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342" y="3762828"/>
            <a:ext cx="7779658" cy="112848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2800" b="1" i="1" dirty="0" smtClean="0">
                <a:latin typeface="Book Antiqua" panose="02040602050305030304" pitchFamily="18" charset="0"/>
              </a:rPr>
              <a:t>CAPS Services </a:t>
            </a:r>
          </a:p>
          <a:p>
            <a:pPr lvl="1">
              <a:buFontTx/>
              <a:buChar char="-"/>
            </a:pPr>
            <a:r>
              <a:rPr lang="en-US" sz="2600" b="1" i="1" dirty="0" smtClean="0">
                <a:latin typeface="Book Antiqua" panose="02040602050305030304" pitchFamily="18" charset="0"/>
              </a:rPr>
              <a:t>Striving to provide continuous maintenance, operate well, and provide a high level of customer support</a:t>
            </a:r>
            <a:endParaRPr lang="en-US" sz="26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465" y="1348497"/>
            <a:ext cx="8911687" cy="1280890"/>
          </a:xfrm>
        </p:spPr>
        <p:txBody>
          <a:bodyPr/>
          <a:lstStyle/>
          <a:p>
            <a:r>
              <a:rPr lang="en-US" b="1" dirty="0" smtClean="0"/>
              <a:t>Survey Summary Form - 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465" y="3079554"/>
            <a:ext cx="7584935" cy="1436176"/>
          </a:xfrm>
        </p:spPr>
        <p:txBody>
          <a:bodyPr/>
          <a:lstStyle/>
          <a:p>
            <a:r>
              <a:rPr lang="en-US" sz="2000" b="1" dirty="0" smtClean="0"/>
              <a:t>To assemble the surveys to be conducted by each state according to funding sources of Farm Bill, CAPS and PPQ.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9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290" y="399245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Survey Summary Form – Fields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932" y="2133600"/>
            <a:ext cx="7947680" cy="37776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4" y="1491622"/>
            <a:ext cx="8022931" cy="3801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065" y="2133600"/>
            <a:ext cx="34099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Flow Process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94262"/>
              </p:ext>
            </p:extLst>
          </p:nvPr>
        </p:nvGraphicFramePr>
        <p:xfrm>
          <a:off x="3459823" y="2784408"/>
          <a:ext cx="5755428" cy="197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3043721"/>
              </p:ext>
            </p:extLst>
          </p:nvPr>
        </p:nvGraphicFramePr>
        <p:xfrm>
          <a:off x="2592925" y="716369"/>
          <a:ext cx="7489225" cy="260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57060620"/>
              </p:ext>
            </p:extLst>
          </p:nvPr>
        </p:nvGraphicFramePr>
        <p:xfrm>
          <a:off x="2470068" y="4223987"/>
          <a:ext cx="7612082" cy="263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795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 Request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644" y="1905001"/>
            <a:ext cx="8492964" cy="942372"/>
          </a:xfrm>
        </p:spPr>
        <p:txBody>
          <a:bodyPr/>
          <a:lstStyle/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2105094"/>
            <a:ext cx="6838258" cy="2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06" y="788564"/>
            <a:ext cx="6465014" cy="1116435"/>
          </a:xfrm>
        </p:spPr>
        <p:txBody>
          <a:bodyPr/>
          <a:lstStyle/>
          <a:p>
            <a:r>
              <a:rPr lang="en-US" b="1" dirty="0" smtClean="0"/>
              <a:t>Change Request - Example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613" y="2260001"/>
            <a:ext cx="8915400" cy="32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53" y="438614"/>
            <a:ext cx="6840187" cy="1366435"/>
          </a:xfrm>
        </p:spPr>
        <p:txBody>
          <a:bodyPr>
            <a:normAutofit/>
          </a:bodyPr>
          <a:lstStyle/>
          <a:p>
            <a:r>
              <a:rPr lang="en-US" b="1" dirty="0"/>
              <a:t>Survey Summary </a:t>
            </a:r>
            <a:r>
              <a:rPr lang="en-US" b="1" dirty="0" smtClean="0"/>
              <a:t>Form</a:t>
            </a:r>
            <a:br>
              <a:rPr lang="en-US" b="1" dirty="0" smtClean="0"/>
            </a:br>
            <a:r>
              <a:rPr lang="en-US" b="1" dirty="0" smtClean="0"/>
              <a:t> – supporting the following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53" y="1805049"/>
            <a:ext cx="8078933" cy="4074438"/>
          </a:xfrm>
        </p:spPr>
        <p:txBody>
          <a:bodyPr numCol="1">
            <a:normAutofit/>
          </a:bodyPr>
          <a:lstStyle/>
          <a:p>
            <a:r>
              <a:rPr lang="en-US" b="1" dirty="0"/>
              <a:t>Survey Summaries/All Planned Surveys</a:t>
            </a:r>
          </a:p>
          <a:p>
            <a:r>
              <a:rPr lang="en-US" b="1" dirty="0"/>
              <a:t>Survey </a:t>
            </a:r>
            <a:r>
              <a:rPr lang="en-US" b="1" dirty="0" smtClean="0"/>
              <a:t>Supplies</a:t>
            </a:r>
          </a:p>
          <a:p>
            <a:r>
              <a:rPr lang="en-US" b="1" dirty="0" smtClean="0"/>
              <a:t>My Surveys</a:t>
            </a:r>
          </a:p>
          <a:p>
            <a:r>
              <a:rPr lang="en-US" b="1" dirty="0"/>
              <a:t>Diagnostic Resource Planning</a:t>
            </a:r>
          </a:p>
          <a:p>
            <a:r>
              <a:rPr lang="en-US" b="1" dirty="0" smtClean="0"/>
              <a:t>Metrics</a:t>
            </a:r>
            <a:endParaRPr lang="en-US" b="1" dirty="0"/>
          </a:p>
          <a:p>
            <a:pPr lvl="1"/>
            <a:r>
              <a:rPr lang="en-US" b="1" dirty="0" smtClean="0"/>
              <a:t>Performance Measures</a:t>
            </a:r>
          </a:p>
          <a:p>
            <a:pPr lvl="1"/>
            <a:r>
              <a:rPr lang="en-US" b="1" dirty="0" smtClean="0"/>
              <a:t>Targets </a:t>
            </a:r>
            <a:r>
              <a:rPr lang="en-US" b="1" dirty="0"/>
              <a:t>by Funding </a:t>
            </a:r>
            <a:r>
              <a:rPr lang="en-US" b="1" dirty="0" smtClean="0"/>
              <a:t>Source</a:t>
            </a:r>
          </a:p>
          <a:p>
            <a:pPr lvl="1"/>
            <a:r>
              <a:rPr lang="en-US" b="1" dirty="0" smtClean="0"/>
              <a:t>Survey Funding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65" y="3502818"/>
            <a:ext cx="5474638" cy="33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Survey Summary Form </a:t>
            </a:r>
            <a:br>
              <a:rPr lang="en-US" b="1" dirty="0" smtClean="0"/>
            </a:br>
            <a:r>
              <a:rPr lang="en-US" b="1" dirty="0" smtClean="0"/>
              <a:t>– results of survey data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16727"/>
            <a:ext cx="8915400" cy="2842161"/>
          </a:xfrm>
        </p:spPr>
        <p:txBody>
          <a:bodyPr/>
          <a:lstStyle/>
          <a:p>
            <a:r>
              <a:rPr lang="en-US" b="1" dirty="0" smtClean="0"/>
              <a:t>Data Notifications</a:t>
            </a:r>
          </a:p>
          <a:p>
            <a:r>
              <a:rPr lang="en-US" b="1" dirty="0" smtClean="0"/>
              <a:t>Accountability Report</a:t>
            </a:r>
          </a:p>
          <a:p>
            <a:r>
              <a:rPr lang="en-US" b="1" dirty="0" smtClean="0"/>
              <a:t>State Summary Reports</a:t>
            </a:r>
          </a:p>
        </p:txBody>
      </p:sp>
    </p:spTree>
    <p:extLst>
      <p:ext uri="{BB962C8B-B14F-4D97-AF65-F5344CB8AC3E}">
        <p14:creationId xmlns:p14="http://schemas.microsoft.com/office/powerpoint/2010/main" val="9943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6723197" cy="10889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Survey Methods Reconciliation – </a:t>
            </a:r>
            <a:br>
              <a:rPr lang="en-US" b="1" dirty="0" smtClean="0"/>
            </a:br>
            <a:r>
              <a:rPr lang="en-US" b="1" dirty="0" smtClean="0"/>
              <a:t>Trap and Lure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292" y="1910423"/>
            <a:ext cx="8915400" cy="2531414"/>
          </a:xfrm>
        </p:spPr>
        <p:txBody>
          <a:bodyPr>
            <a:normAutofit/>
          </a:bodyPr>
          <a:lstStyle/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4" y="1910423"/>
            <a:ext cx="11133820" cy="42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1729</TotalTime>
  <Words>238</Words>
  <Application>Microsoft Office PowerPoint</Application>
  <PresentationFormat>Widescreen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Wingdings 3</vt:lpstr>
      <vt:lpstr>Wisp</vt:lpstr>
      <vt:lpstr>Purdue University CAPS Services Update</vt:lpstr>
      <vt:lpstr>Survey Summary Form - Purpose</vt:lpstr>
      <vt:lpstr>Survey Summary Form – Fields</vt:lpstr>
      <vt:lpstr>Work Flow Process</vt:lpstr>
      <vt:lpstr>Change Request Process</vt:lpstr>
      <vt:lpstr>Change Request - Example</vt:lpstr>
      <vt:lpstr>Survey Summary Form  – supporting the following</vt:lpstr>
      <vt:lpstr>Survey Summary Form  – results of survey data collection</vt:lpstr>
      <vt:lpstr>Survey Methods Reconciliation –  Trap and Lure</vt:lpstr>
      <vt:lpstr>Survey Methods Reconciliation –  Sample Surveys</vt:lpstr>
      <vt:lpstr>PowerPoint Presentation</vt:lpstr>
      <vt:lpstr>Spreadsheet/Template   - Karnal bunt</vt:lpstr>
      <vt:lpstr>Accountability Reports – CAPS, Farm Bill</vt:lpstr>
      <vt:lpstr>PowerPoint Presentation</vt:lpstr>
      <vt:lpstr>Other </vt:lpstr>
      <vt:lpstr>Thank You</vt:lpstr>
    </vt:vector>
  </TitlesOfParts>
  <Company>Purdue University - AgIT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Purdue University Update</dc:title>
  <dc:creator>Music, Cynthia L</dc:creator>
  <cp:lastModifiedBy>Music, Cynthia L</cp:lastModifiedBy>
  <cp:revision>182</cp:revision>
  <cp:lastPrinted>2017-02-03T18:42:58Z</cp:lastPrinted>
  <dcterms:created xsi:type="dcterms:W3CDTF">2017-01-11T19:14:20Z</dcterms:created>
  <dcterms:modified xsi:type="dcterms:W3CDTF">2017-02-15T14:56:59Z</dcterms:modified>
</cp:coreProperties>
</file>