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49"/>
  </p:notesMasterIdLst>
  <p:handoutMasterIdLst>
    <p:handoutMasterId r:id="rId50"/>
  </p:handoutMasterIdLst>
  <p:sldIdLst>
    <p:sldId id="432" r:id="rId2"/>
    <p:sldId id="357" r:id="rId3"/>
    <p:sldId id="433" r:id="rId4"/>
    <p:sldId id="436" r:id="rId5"/>
    <p:sldId id="479" r:id="rId6"/>
    <p:sldId id="451" r:id="rId7"/>
    <p:sldId id="452" r:id="rId8"/>
    <p:sldId id="453" r:id="rId9"/>
    <p:sldId id="480" r:id="rId10"/>
    <p:sldId id="481" r:id="rId11"/>
    <p:sldId id="443" r:id="rId12"/>
    <p:sldId id="444" r:id="rId13"/>
    <p:sldId id="441" r:id="rId14"/>
    <p:sldId id="454" r:id="rId15"/>
    <p:sldId id="455" r:id="rId16"/>
    <p:sldId id="456" r:id="rId17"/>
    <p:sldId id="457" r:id="rId18"/>
    <p:sldId id="458" r:id="rId19"/>
    <p:sldId id="482" r:id="rId20"/>
    <p:sldId id="459" r:id="rId21"/>
    <p:sldId id="483" r:id="rId22"/>
    <p:sldId id="460" r:id="rId23"/>
    <p:sldId id="461" r:id="rId24"/>
    <p:sldId id="462" r:id="rId25"/>
    <p:sldId id="446" r:id="rId26"/>
    <p:sldId id="447" r:id="rId27"/>
    <p:sldId id="448" r:id="rId28"/>
    <p:sldId id="464" r:id="rId29"/>
    <p:sldId id="465" r:id="rId30"/>
    <p:sldId id="466" r:id="rId31"/>
    <p:sldId id="467" r:id="rId32"/>
    <p:sldId id="468" r:id="rId33"/>
    <p:sldId id="469" r:id="rId34"/>
    <p:sldId id="470" r:id="rId35"/>
    <p:sldId id="471" r:id="rId36"/>
    <p:sldId id="484" r:id="rId37"/>
    <p:sldId id="472" r:id="rId38"/>
    <p:sldId id="473" r:id="rId39"/>
    <p:sldId id="474" r:id="rId40"/>
    <p:sldId id="475" r:id="rId41"/>
    <p:sldId id="476" r:id="rId42"/>
    <p:sldId id="477" r:id="rId43"/>
    <p:sldId id="478" r:id="rId44"/>
    <p:sldId id="485" r:id="rId45"/>
    <p:sldId id="487" r:id="rId46"/>
    <p:sldId id="449" r:id="rId47"/>
    <p:sldId id="450" r:id="rId48"/>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56">
          <p15:clr>
            <a:srgbClr val="A4A3A4"/>
          </p15:clr>
        </p15:guide>
        <p15:guide id="2" pos="28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to, Nicholas- FAS" initials="SNF" lastIdx="2" clrIdx="0"/>
  <p:cmAuthor id="1" name="Roberts, Stephen - FAS" initials="RS-F" lastIdx="13" clrIdx="1"/>
  <p:cmAuthor id="2" name="Ramin, Fnu - FAS" initials="RF-F" lastIdx="3" clrIdx="2"/>
  <p:cmAuthor id="3" name="Jason Wagoner" initials="JW" lastIdx="16"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7E7E7"/>
    <a:srgbClr val="91BC44"/>
    <a:srgbClr val="B4F907"/>
    <a:srgbClr val="FDF8E3"/>
    <a:srgbClr val="00008A"/>
    <a:srgbClr val="000066"/>
    <a:srgbClr val="000099"/>
    <a:srgbClr val="003399"/>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2" autoAdjust="0"/>
    <p:restoredTop sz="93236" autoAdjust="0"/>
  </p:normalViewPr>
  <p:slideViewPr>
    <p:cSldViewPr>
      <p:cViewPr varScale="1">
        <p:scale>
          <a:sx n="72" d="100"/>
          <a:sy n="72" d="100"/>
        </p:scale>
        <p:origin x="1332" y="72"/>
      </p:cViewPr>
      <p:guideLst>
        <p:guide orient="horz" pos="1056"/>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34268"/>
    </p:cViewPr>
  </p:sorterViewPr>
  <p:notesViewPr>
    <p:cSldViewPr>
      <p:cViewPr varScale="1">
        <p:scale>
          <a:sx n="52" d="100"/>
          <a:sy n="52" d="100"/>
        </p:scale>
        <p:origin x="-286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BEB66E1-4519-408C-8B1E-459A8475BFBA}" type="slidenum">
              <a:rPr lang="en-US" smtClean="0"/>
              <a:t>‹#›</a:t>
            </a:fld>
            <a:endParaRPr lang="en-US"/>
          </a:p>
        </p:txBody>
      </p:sp>
      <p:sp>
        <p:nvSpPr>
          <p:cNvPr id="4" name="Date Placeholder 3"/>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20541CC-D6EE-4374-A7C1-5FFDFA950C55}" type="datetimeFigureOut">
              <a:rPr lang="en-US" smtClean="0"/>
              <a:t>3/22/2017</a:t>
            </a:fld>
            <a:endParaRPr lang="en-US"/>
          </a:p>
        </p:txBody>
      </p:sp>
    </p:spTree>
    <p:extLst>
      <p:ext uri="{BB962C8B-B14F-4D97-AF65-F5344CB8AC3E}">
        <p14:creationId xmlns:p14="http://schemas.microsoft.com/office/powerpoint/2010/main" val="1433527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19410" tIns="0" rIns="19410" bIns="0" numCol="1" anchor="t" anchorCtr="0" compatLnSpc="1">
            <a:prstTxWarp prst="textNoShape">
              <a:avLst/>
            </a:prstTxWarp>
          </a:bodyPr>
          <a:lstStyle>
            <a:lvl1pPr eaLnBrk="0" hangingPunct="0">
              <a:defRPr sz="1000" i="1"/>
            </a:lvl1pPr>
          </a:lstStyle>
          <a:p>
            <a:pPr>
              <a:defRPr/>
            </a:pPr>
            <a:endParaRPr lang="en-US" dirty="0"/>
          </a:p>
        </p:txBody>
      </p:sp>
      <p:sp>
        <p:nvSpPr>
          <p:cNvPr id="2051"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19410" tIns="0" rIns="19410" bIns="0" numCol="1" anchor="t" anchorCtr="0" compatLnSpc="1">
            <a:prstTxWarp prst="textNoShape">
              <a:avLst/>
            </a:prstTxWarp>
          </a:bodyPr>
          <a:lstStyle>
            <a:lvl1pPr algn="r" eaLnBrk="0" hangingPunct="0">
              <a:defRPr sz="1000" i="1"/>
            </a:lvl1pPr>
          </a:lstStyle>
          <a:p>
            <a:pPr>
              <a:defRPr/>
            </a:pPr>
            <a:endParaRPr lang="en-US" dirty="0"/>
          </a:p>
        </p:txBody>
      </p:sp>
      <p:sp>
        <p:nvSpPr>
          <p:cNvPr id="22532" name="Rectangle 4"/>
          <p:cNvSpPr>
            <a:spLocks noGrp="1" noRot="1" noChangeAspect="1" noChangeArrowheads="1" noTextEdit="1"/>
          </p:cNvSpPr>
          <p:nvPr>
            <p:ph type="sldImg" idx="2"/>
          </p:nvPr>
        </p:nvSpPr>
        <p:spPr bwMode="auto">
          <a:xfrm>
            <a:off x="1189038" y="703263"/>
            <a:ext cx="4632325" cy="34734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814" tIns="46909" rIns="93814" bIns="4690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19410" tIns="0" rIns="19410" bIns="0" numCol="1" anchor="b" anchorCtr="0" compatLnSpc="1">
            <a:prstTxWarp prst="textNoShape">
              <a:avLst/>
            </a:prstTxWarp>
          </a:bodyPr>
          <a:lstStyle>
            <a:lvl1pPr eaLnBrk="0" hangingPunct="0">
              <a:defRPr sz="1000" i="1"/>
            </a:lvl1pPr>
          </a:lstStyle>
          <a:p>
            <a:pPr>
              <a:defRPr/>
            </a:pPr>
            <a:endParaRPr lang="en-US" dirty="0"/>
          </a:p>
        </p:txBody>
      </p:sp>
      <p:sp>
        <p:nvSpPr>
          <p:cNvPr id="2055"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19410" tIns="0" rIns="19410" bIns="0" numCol="1" anchor="b" anchorCtr="0" compatLnSpc="1">
            <a:prstTxWarp prst="textNoShape">
              <a:avLst/>
            </a:prstTxWarp>
          </a:bodyPr>
          <a:lstStyle>
            <a:lvl1pPr algn="r" eaLnBrk="0" hangingPunct="0">
              <a:defRPr sz="1000" i="1"/>
            </a:lvl1pPr>
          </a:lstStyle>
          <a:p>
            <a:pPr>
              <a:defRPr/>
            </a:pPr>
            <a:fld id="{37205FFB-70C7-49CD-B426-91A6CE31AA03}" type="slidenum">
              <a:rPr lang="en-US"/>
              <a:pPr>
                <a:defRPr/>
              </a:pPr>
              <a:t>‹#›</a:t>
            </a:fld>
            <a:endParaRPr lang="en-US" dirty="0"/>
          </a:p>
        </p:txBody>
      </p:sp>
    </p:spTree>
    <p:extLst>
      <p:ext uri="{BB962C8B-B14F-4D97-AF65-F5344CB8AC3E}">
        <p14:creationId xmlns:p14="http://schemas.microsoft.com/office/powerpoint/2010/main" val="3568251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5573" indent="-290484">
              <a:defRPr>
                <a:solidFill>
                  <a:schemeClr val="tx1"/>
                </a:solidFill>
                <a:latin typeface="Arial" charset="0"/>
                <a:cs typeface="Arial" charset="0"/>
              </a:defRPr>
            </a:lvl2pPr>
            <a:lvl3pPr marL="1163520" indent="-231752">
              <a:defRPr>
                <a:solidFill>
                  <a:schemeClr val="tx1"/>
                </a:solidFill>
                <a:latin typeface="Arial" charset="0"/>
                <a:cs typeface="Arial" charset="0"/>
              </a:defRPr>
            </a:lvl3pPr>
            <a:lvl4pPr marL="1630197" indent="-231752">
              <a:defRPr>
                <a:solidFill>
                  <a:schemeClr val="tx1"/>
                </a:solidFill>
                <a:latin typeface="Arial" charset="0"/>
                <a:cs typeface="Arial" charset="0"/>
              </a:defRPr>
            </a:lvl4pPr>
            <a:lvl5pPr marL="2095288" indent="-231752">
              <a:defRPr>
                <a:solidFill>
                  <a:schemeClr val="tx1"/>
                </a:solidFill>
                <a:latin typeface="Arial" charset="0"/>
                <a:cs typeface="Arial" charset="0"/>
              </a:defRPr>
            </a:lvl5pPr>
            <a:lvl6pPr marL="2552441" indent="-231752" eaLnBrk="0" fontAlgn="base" hangingPunct="0">
              <a:spcBef>
                <a:spcPct val="0"/>
              </a:spcBef>
              <a:spcAft>
                <a:spcPct val="0"/>
              </a:spcAft>
              <a:defRPr>
                <a:solidFill>
                  <a:schemeClr val="tx1"/>
                </a:solidFill>
                <a:latin typeface="Arial" charset="0"/>
                <a:cs typeface="Arial" charset="0"/>
              </a:defRPr>
            </a:lvl6pPr>
            <a:lvl7pPr marL="3009595" indent="-231752" eaLnBrk="0" fontAlgn="base" hangingPunct="0">
              <a:spcBef>
                <a:spcPct val="0"/>
              </a:spcBef>
              <a:spcAft>
                <a:spcPct val="0"/>
              </a:spcAft>
              <a:defRPr>
                <a:solidFill>
                  <a:schemeClr val="tx1"/>
                </a:solidFill>
                <a:latin typeface="Arial" charset="0"/>
                <a:cs typeface="Arial" charset="0"/>
              </a:defRPr>
            </a:lvl7pPr>
            <a:lvl8pPr marL="3466749" indent="-231752" eaLnBrk="0" fontAlgn="base" hangingPunct="0">
              <a:spcBef>
                <a:spcPct val="0"/>
              </a:spcBef>
              <a:spcAft>
                <a:spcPct val="0"/>
              </a:spcAft>
              <a:defRPr>
                <a:solidFill>
                  <a:schemeClr val="tx1"/>
                </a:solidFill>
                <a:latin typeface="Arial" charset="0"/>
                <a:cs typeface="Arial" charset="0"/>
              </a:defRPr>
            </a:lvl8pPr>
            <a:lvl9pPr marL="3923903" indent="-231752" eaLnBrk="0" fontAlgn="base" hangingPunct="0">
              <a:spcBef>
                <a:spcPct val="0"/>
              </a:spcBef>
              <a:spcAft>
                <a:spcPct val="0"/>
              </a:spcAft>
              <a:defRPr>
                <a:solidFill>
                  <a:schemeClr val="tx1"/>
                </a:solidFill>
                <a:latin typeface="Arial" charset="0"/>
                <a:cs typeface="Arial" charset="0"/>
              </a:defRPr>
            </a:lvl9pPr>
          </a:lstStyle>
          <a:p>
            <a:fld id="{DCC38EA4-C6DD-4B59-A4E8-9DE3974A7A97}" type="slidenum">
              <a:rPr lang="en-US" altLang="en-US" smtClean="0">
                <a:latin typeface="Calibri" pitchFamily="34" charset="0"/>
              </a:rPr>
              <a:pPr/>
              <a:t>2</a:t>
            </a:fld>
            <a:endParaRPr lang="en-US" altLang="en-US" dirty="0">
              <a:latin typeface="Calibri" pitchFamily="34" charset="0"/>
            </a:endParaRPr>
          </a:p>
        </p:txBody>
      </p:sp>
      <p:sp>
        <p:nvSpPr>
          <p:cNvPr id="5" name="Header Placeholder 4"/>
          <p:cNvSpPr>
            <a:spLocks noGrp="1"/>
          </p:cNvSpPr>
          <p:nvPr>
            <p:ph type="hdr" sz="quarter"/>
          </p:nvPr>
        </p:nvSpPr>
        <p:spPr/>
        <p:txBody>
          <a:bodyPr/>
          <a:lstStyle/>
          <a:p>
            <a:pPr>
              <a:defRPr/>
            </a:pPr>
            <a:r>
              <a:rPr lang="en-US" dirty="0"/>
              <a:t>GM 101</a:t>
            </a:r>
          </a:p>
        </p:txBody>
      </p:sp>
    </p:spTree>
    <p:extLst>
      <p:ext uri="{BB962C8B-B14F-4D97-AF65-F5344CB8AC3E}">
        <p14:creationId xmlns:p14="http://schemas.microsoft.com/office/powerpoint/2010/main" val="3604512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5573" indent="-290484">
              <a:defRPr>
                <a:solidFill>
                  <a:schemeClr val="tx1"/>
                </a:solidFill>
                <a:latin typeface="Arial" charset="0"/>
                <a:cs typeface="Arial" charset="0"/>
              </a:defRPr>
            </a:lvl2pPr>
            <a:lvl3pPr marL="1163520" indent="-231752">
              <a:defRPr>
                <a:solidFill>
                  <a:schemeClr val="tx1"/>
                </a:solidFill>
                <a:latin typeface="Arial" charset="0"/>
                <a:cs typeface="Arial" charset="0"/>
              </a:defRPr>
            </a:lvl3pPr>
            <a:lvl4pPr marL="1630197" indent="-231752">
              <a:defRPr>
                <a:solidFill>
                  <a:schemeClr val="tx1"/>
                </a:solidFill>
                <a:latin typeface="Arial" charset="0"/>
                <a:cs typeface="Arial" charset="0"/>
              </a:defRPr>
            </a:lvl4pPr>
            <a:lvl5pPr marL="2095288" indent="-231752">
              <a:defRPr>
                <a:solidFill>
                  <a:schemeClr val="tx1"/>
                </a:solidFill>
                <a:latin typeface="Arial" charset="0"/>
                <a:cs typeface="Arial" charset="0"/>
              </a:defRPr>
            </a:lvl5pPr>
            <a:lvl6pPr marL="2552441" indent="-231752" eaLnBrk="0" fontAlgn="base" hangingPunct="0">
              <a:spcBef>
                <a:spcPct val="0"/>
              </a:spcBef>
              <a:spcAft>
                <a:spcPct val="0"/>
              </a:spcAft>
              <a:defRPr>
                <a:solidFill>
                  <a:schemeClr val="tx1"/>
                </a:solidFill>
                <a:latin typeface="Arial" charset="0"/>
                <a:cs typeface="Arial" charset="0"/>
              </a:defRPr>
            </a:lvl6pPr>
            <a:lvl7pPr marL="3009595" indent="-231752" eaLnBrk="0" fontAlgn="base" hangingPunct="0">
              <a:spcBef>
                <a:spcPct val="0"/>
              </a:spcBef>
              <a:spcAft>
                <a:spcPct val="0"/>
              </a:spcAft>
              <a:defRPr>
                <a:solidFill>
                  <a:schemeClr val="tx1"/>
                </a:solidFill>
                <a:latin typeface="Arial" charset="0"/>
                <a:cs typeface="Arial" charset="0"/>
              </a:defRPr>
            </a:lvl7pPr>
            <a:lvl8pPr marL="3466749" indent="-231752" eaLnBrk="0" fontAlgn="base" hangingPunct="0">
              <a:spcBef>
                <a:spcPct val="0"/>
              </a:spcBef>
              <a:spcAft>
                <a:spcPct val="0"/>
              </a:spcAft>
              <a:defRPr>
                <a:solidFill>
                  <a:schemeClr val="tx1"/>
                </a:solidFill>
                <a:latin typeface="Arial" charset="0"/>
                <a:cs typeface="Arial" charset="0"/>
              </a:defRPr>
            </a:lvl8pPr>
            <a:lvl9pPr marL="3923903" indent="-231752" eaLnBrk="0" fontAlgn="base" hangingPunct="0">
              <a:spcBef>
                <a:spcPct val="0"/>
              </a:spcBef>
              <a:spcAft>
                <a:spcPct val="0"/>
              </a:spcAft>
              <a:defRPr>
                <a:solidFill>
                  <a:schemeClr val="tx1"/>
                </a:solidFill>
                <a:latin typeface="Arial" charset="0"/>
                <a:cs typeface="Arial" charset="0"/>
              </a:defRPr>
            </a:lvl9pPr>
          </a:lstStyle>
          <a:p>
            <a:fld id="{DCC38EA4-C6DD-4B59-A4E8-9DE3974A7A97}" type="slidenum">
              <a:rPr lang="en-US" altLang="en-US" smtClean="0">
                <a:latin typeface="Calibri" pitchFamily="34" charset="0"/>
              </a:rPr>
              <a:pPr/>
              <a:t>44</a:t>
            </a:fld>
            <a:endParaRPr lang="en-US" altLang="en-US" dirty="0">
              <a:latin typeface="Calibri" pitchFamily="34" charset="0"/>
            </a:endParaRPr>
          </a:p>
        </p:txBody>
      </p:sp>
      <p:sp>
        <p:nvSpPr>
          <p:cNvPr id="5" name="Header Placeholder 4"/>
          <p:cNvSpPr>
            <a:spLocks noGrp="1"/>
          </p:cNvSpPr>
          <p:nvPr>
            <p:ph type="hdr" sz="quarter"/>
          </p:nvPr>
        </p:nvSpPr>
        <p:spPr/>
        <p:txBody>
          <a:bodyPr/>
          <a:lstStyle/>
          <a:p>
            <a:pPr>
              <a:defRPr/>
            </a:pPr>
            <a:r>
              <a:rPr lang="en-US" dirty="0"/>
              <a:t>GM 101</a:t>
            </a:r>
          </a:p>
        </p:txBody>
      </p:sp>
    </p:spTree>
    <p:extLst>
      <p:ext uri="{BB962C8B-B14F-4D97-AF65-F5344CB8AC3E}">
        <p14:creationId xmlns:p14="http://schemas.microsoft.com/office/powerpoint/2010/main" val="4148912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5573" indent="-290484">
              <a:defRPr>
                <a:solidFill>
                  <a:schemeClr val="tx1"/>
                </a:solidFill>
                <a:latin typeface="Arial" charset="0"/>
                <a:cs typeface="Arial" charset="0"/>
              </a:defRPr>
            </a:lvl2pPr>
            <a:lvl3pPr marL="1163520" indent="-231752">
              <a:defRPr>
                <a:solidFill>
                  <a:schemeClr val="tx1"/>
                </a:solidFill>
                <a:latin typeface="Arial" charset="0"/>
                <a:cs typeface="Arial" charset="0"/>
              </a:defRPr>
            </a:lvl3pPr>
            <a:lvl4pPr marL="1630197" indent="-231752">
              <a:defRPr>
                <a:solidFill>
                  <a:schemeClr val="tx1"/>
                </a:solidFill>
                <a:latin typeface="Arial" charset="0"/>
                <a:cs typeface="Arial" charset="0"/>
              </a:defRPr>
            </a:lvl4pPr>
            <a:lvl5pPr marL="2095288" indent="-231752">
              <a:defRPr>
                <a:solidFill>
                  <a:schemeClr val="tx1"/>
                </a:solidFill>
                <a:latin typeface="Arial" charset="0"/>
                <a:cs typeface="Arial" charset="0"/>
              </a:defRPr>
            </a:lvl5pPr>
            <a:lvl6pPr marL="2552441" indent="-231752" eaLnBrk="0" fontAlgn="base" hangingPunct="0">
              <a:spcBef>
                <a:spcPct val="0"/>
              </a:spcBef>
              <a:spcAft>
                <a:spcPct val="0"/>
              </a:spcAft>
              <a:defRPr>
                <a:solidFill>
                  <a:schemeClr val="tx1"/>
                </a:solidFill>
                <a:latin typeface="Arial" charset="0"/>
                <a:cs typeface="Arial" charset="0"/>
              </a:defRPr>
            </a:lvl6pPr>
            <a:lvl7pPr marL="3009595" indent="-231752" eaLnBrk="0" fontAlgn="base" hangingPunct="0">
              <a:spcBef>
                <a:spcPct val="0"/>
              </a:spcBef>
              <a:spcAft>
                <a:spcPct val="0"/>
              </a:spcAft>
              <a:defRPr>
                <a:solidFill>
                  <a:schemeClr val="tx1"/>
                </a:solidFill>
                <a:latin typeface="Arial" charset="0"/>
                <a:cs typeface="Arial" charset="0"/>
              </a:defRPr>
            </a:lvl7pPr>
            <a:lvl8pPr marL="3466749" indent="-231752" eaLnBrk="0" fontAlgn="base" hangingPunct="0">
              <a:spcBef>
                <a:spcPct val="0"/>
              </a:spcBef>
              <a:spcAft>
                <a:spcPct val="0"/>
              </a:spcAft>
              <a:defRPr>
                <a:solidFill>
                  <a:schemeClr val="tx1"/>
                </a:solidFill>
                <a:latin typeface="Arial" charset="0"/>
                <a:cs typeface="Arial" charset="0"/>
              </a:defRPr>
            </a:lvl8pPr>
            <a:lvl9pPr marL="3923903" indent="-231752" eaLnBrk="0" fontAlgn="base" hangingPunct="0">
              <a:spcBef>
                <a:spcPct val="0"/>
              </a:spcBef>
              <a:spcAft>
                <a:spcPct val="0"/>
              </a:spcAft>
              <a:defRPr>
                <a:solidFill>
                  <a:schemeClr val="tx1"/>
                </a:solidFill>
                <a:latin typeface="Arial" charset="0"/>
                <a:cs typeface="Arial" charset="0"/>
              </a:defRPr>
            </a:lvl9pPr>
          </a:lstStyle>
          <a:p>
            <a:fld id="{DCC38EA4-C6DD-4B59-A4E8-9DE3974A7A97}" type="slidenum">
              <a:rPr lang="en-US" altLang="en-US" smtClean="0">
                <a:latin typeface="Calibri" pitchFamily="34" charset="0"/>
              </a:rPr>
              <a:pPr/>
              <a:t>4</a:t>
            </a:fld>
            <a:endParaRPr lang="en-US" altLang="en-US" dirty="0">
              <a:latin typeface="Calibri" pitchFamily="34" charset="0"/>
            </a:endParaRPr>
          </a:p>
        </p:txBody>
      </p:sp>
      <p:sp>
        <p:nvSpPr>
          <p:cNvPr id="5" name="Header Placeholder 4"/>
          <p:cNvSpPr>
            <a:spLocks noGrp="1"/>
          </p:cNvSpPr>
          <p:nvPr>
            <p:ph type="hdr" sz="quarter"/>
          </p:nvPr>
        </p:nvSpPr>
        <p:spPr/>
        <p:txBody>
          <a:bodyPr/>
          <a:lstStyle/>
          <a:p>
            <a:pPr>
              <a:defRPr/>
            </a:pPr>
            <a:r>
              <a:rPr lang="en-US" dirty="0"/>
              <a:t>GM 101</a:t>
            </a:r>
          </a:p>
        </p:txBody>
      </p:sp>
    </p:spTree>
    <p:extLst>
      <p:ext uri="{BB962C8B-B14F-4D97-AF65-F5344CB8AC3E}">
        <p14:creationId xmlns:p14="http://schemas.microsoft.com/office/powerpoint/2010/main" val="35432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5573" indent="-290484">
              <a:defRPr>
                <a:solidFill>
                  <a:schemeClr val="tx1"/>
                </a:solidFill>
                <a:latin typeface="Arial" charset="0"/>
                <a:cs typeface="Arial" charset="0"/>
              </a:defRPr>
            </a:lvl2pPr>
            <a:lvl3pPr marL="1163520" indent="-231752">
              <a:defRPr>
                <a:solidFill>
                  <a:schemeClr val="tx1"/>
                </a:solidFill>
                <a:latin typeface="Arial" charset="0"/>
                <a:cs typeface="Arial" charset="0"/>
              </a:defRPr>
            </a:lvl3pPr>
            <a:lvl4pPr marL="1630197" indent="-231752">
              <a:defRPr>
                <a:solidFill>
                  <a:schemeClr val="tx1"/>
                </a:solidFill>
                <a:latin typeface="Arial" charset="0"/>
                <a:cs typeface="Arial" charset="0"/>
              </a:defRPr>
            </a:lvl4pPr>
            <a:lvl5pPr marL="2095288" indent="-231752">
              <a:defRPr>
                <a:solidFill>
                  <a:schemeClr val="tx1"/>
                </a:solidFill>
                <a:latin typeface="Arial" charset="0"/>
                <a:cs typeface="Arial" charset="0"/>
              </a:defRPr>
            </a:lvl5pPr>
            <a:lvl6pPr marL="2552441" indent="-231752" eaLnBrk="0" fontAlgn="base" hangingPunct="0">
              <a:spcBef>
                <a:spcPct val="0"/>
              </a:spcBef>
              <a:spcAft>
                <a:spcPct val="0"/>
              </a:spcAft>
              <a:defRPr>
                <a:solidFill>
                  <a:schemeClr val="tx1"/>
                </a:solidFill>
                <a:latin typeface="Arial" charset="0"/>
                <a:cs typeface="Arial" charset="0"/>
              </a:defRPr>
            </a:lvl6pPr>
            <a:lvl7pPr marL="3009595" indent="-231752" eaLnBrk="0" fontAlgn="base" hangingPunct="0">
              <a:spcBef>
                <a:spcPct val="0"/>
              </a:spcBef>
              <a:spcAft>
                <a:spcPct val="0"/>
              </a:spcAft>
              <a:defRPr>
                <a:solidFill>
                  <a:schemeClr val="tx1"/>
                </a:solidFill>
                <a:latin typeface="Arial" charset="0"/>
                <a:cs typeface="Arial" charset="0"/>
              </a:defRPr>
            </a:lvl7pPr>
            <a:lvl8pPr marL="3466749" indent="-231752" eaLnBrk="0" fontAlgn="base" hangingPunct="0">
              <a:spcBef>
                <a:spcPct val="0"/>
              </a:spcBef>
              <a:spcAft>
                <a:spcPct val="0"/>
              </a:spcAft>
              <a:defRPr>
                <a:solidFill>
                  <a:schemeClr val="tx1"/>
                </a:solidFill>
                <a:latin typeface="Arial" charset="0"/>
                <a:cs typeface="Arial" charset="0"/>
              </a:defRPr>
            </a:lvl8pPr>
            <a:lvl9pPr marL="3923903" indent="-231752" eaLnBrk="0" fontAlgn="base" hangingPunct="0">
              <a:spcBef>
                <a:spcPct val="0"/>
              </a:spcBef>
              <a:spcAft>
                <a:spcPct val="0"/>
              </a:spcAft>
              <a:defRPr>
                <a:solidFill>
                  <a:schemeClr val="tx1"/>
                </a:solidFill>
                <a:latin typeface="Arial" charset="0"/>
                <a:cs typeface="Arial" charset="0"/>
              </a:defRPr>
            </a:lvl9pPr>
          </a:lstStyle>
          <a:p>
            <a:fld id="{DCC38EA4-C6DD-4B59-A4E8-9DE3974A7A97}" type="slidenum">
              <a:rPr lang="en-US" altLang="en-US" smtClean="0">
                <a:latin typeface="Calibri" pitchFamily="34" charset="0"/>
              </a:rPr>
              <a:pPr/>
              <a:t>5</a:t>
            </a:fld>
            <a:endParaRPr lang="en-US" altLang="en-US" dirty="0">
              <a:latin typeface="Calibri" pitchFamily="34" charset="0"/>
            </a:endParaRPr>
          </a:p>
        </p:txBody>
      </p:sp>
      <p:sp>
        <p:nvSpPr>
          <p:cNvPr id="5" name="Header Placeholder 4"/>
          <p:cNvSpPr>
            <a:spLocks noGrp="1"/>
          </p:cNvSpPr>
          <p:nvPr>
            <p:ph type="hdr" sz="quarter"/>
          </p:nvPr>
        </p:nvSpPr>
        <p:spPr/>
        <p:txBody>
          <a:bodyPr/>
          <a:lstStyle/>
          <a:p>
            <a:pPr>
              <a:defRPr/>
            </a:pPr>
            <a:r>
              <a:rPr lang="en-US" dirty="0"/>
              <a:t>GM 101</a:t>
            </a:r>
          </a:p>
        </p:txBody>
      </p:sp>
    </p:spTree>
    <p:extLst>
      <p:ext uri="{BB962C8B-B14F-4D97-AF65-F5344CB8AC3E}">
        <p14:creationId xmlns:p14="http://schemas.microsoft.com/office/powerpoint/2010/main" val="152314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5573" indent="-290484">
              <a:defRPr>
                <a:solidFill>
                  <a:schemeClr val="tx1"/>
                </a:solidFill>
                <a:latin typeface="Arial" charset="0"/>
                <a:cs typeface="Arial" charset="0"/>
              </a:defRPr>
            </a:lvl2pPr>
            <a:lvl3pPr marL="1163520" indent="-231752">
              <a:defRPr>
                <a:solidFill>
                  <a:schemeClr val="tx1"/>
                </a:solidFill>
                <a:latin typeface="Arial" charset="0"/>
                <a:cs typeface="Arial" charset="0"/>
              </a:defRPr>
            </a:lvl3pPr>
            <a:lvl4pPr marL="1630197" indent="-231752">
              <a:defRPr>
                <a:solidFill>
                  <a:schemeClr val="tx1"/>
                </a:solidFill>
                <a:latin typeface="Arial" charset="0"/>
                <a:cs typeface="Arial" charset="0"/>
              </a:defRPr>
            </a:lvl4pPr>
            <a:lvl5pPr marL="2095288" indent="-231752">
              <a:defRPr>
                <a:solidFill>
                  <a:schemeClr val="tx1"/>
                </a:solidFill>
                <a:latin typeface="Arial" charset="0"/>
                <a:cs typeface="Arial" charset="0"/>
              </a:defRPr>
            </a:lvl5pPr>
            <a:lvl6pPr marL="2552441" indent="-231752" eaLnBrk="0" fontAlgn="base" hangingPunct="0">
              <a:spcBef>
                <a:spcPct val="0"/>
              </a:spcBef>
              <a:spcAft>
                <a:spcPct val="0"/>
              </a:spcAft>
              <a:defRPr>
                <a:solidFill>
                  <a:schemeClr val="tx1"/>
                </a:solidFill>
                <a:latin typeface="Arial" charset="0"/>
                <a:cs typeface="Arial" charset="0"/>
              </a:defRPr>
            </a:lvl6pPr>
            <a:lvl7pPr marL="3009595" indent="-231752" eaLnBrk="0" fontAlgn="base" hangingPunct="0">
              <a:spcBef>
                <a:spcPct val="0"/>
              </a:spcBef>
              <a:spcAft>
                <a:spcPct val="0"/>
              </a:spcAft>
              <a:defRPr>
                <a:solidFill>
                  <a:schemeClr val="tx1"/>
                </a:solidFill>
                <a:latin typeface="Arial" charset="0"/>
                <a:cs typeface="Arial" charset="0"/>
              </a:defRPr>
            </a:lvl7pPr>
            <a:lvl8pPr marL="3466749" indent="-231752" eaLnBrk="0" fontAlgn="base" hangingPunct="0">
              <a:spcBef>
                <a:spcPct val="0"/>
              </a:spcBef>
              <a:spcAft>
                <a:spcPct val="0"/>
              </a:spcAft>
              <a:defRPr>
                <a:solidFill>
                  <a:schemeClr val="tx1"/>
                </a:solidFill>
                <a:latin typeface="Arial" charset="0"/>
                <a:cs typeface="Arial" charset="0"/>
              </a:defRPr>
            </a:lvl8pPr>
            <a:lvl9pPr marL="3923903" indent="-231752" eaLnBrk="0" fontAlgn="base" hangingPunct="0">
              <a:spcBef>
                <a:spcPct val="0"/>
              </a:spcBef>
              <a:spcAft>
                <a:spcPct val="0"/>
              </a:spcAft>
              <a:defRPr>
                <a:solidFill>
                  <a:schemeClr val="tx1"/>
                </a:solidFill>
                <a:latin typeface="Arial" charset="0"/>
                <a:cs typeface="Arial" charset="0"/>
              </a:defRPr>
            </a:lvl9pPr>
          </a:lstStyle>
          <a:p>
            <a:fld id="{DCC38EA4-C6DD-4B59-A4E8-9DE3974A7A97}" type="slidenum">
              <a:rPr lang="en-US" altLang="en-US" smtClean="0">
                <a:latin typeface="Calibri" pitchFamily="34" charset="0"/>
              </a:rPr>
              <a:pPr/>
              <a:t>11</a:t>
            </a:fld>
            <a:endParaRPr lang="en-US" altLang="en-US" dirty="0">
              <a:latin typeface="Calibri" pitchFamily="34" charset="0"/>
            </a:endParaRPr>
          </a:p>
        </p:txBody>
      </p:sp>
      <p:sp>
        <p:nvSpPr>
          <p:cNvPr id="5" name="Header Placeholder 4"/>
          <p:cNvSpPr>
            <a:spLocks noGrp="1"/>
          </p:cNvSpPr>
          <p:nvPr>
            <p:ph type="hdr" sz="quarter"/>
          </p:nvPr>
        </p:nvSpPr>
        <p:spPr/>
        <p:txBody>
          <a:bodyPr/>
          <a:lstStyle/>
          <a:p>
            <a:pPr>
              <a:defRPr/>
            </a:pPr>
            <a:r>
              <a:rPr lang="en-US" dirty="0"/>
              <a:t>GM 101</a:t>
            </a:r>
          </a:p>
        </p:txBody>
      </p:sp>
    </p:spTree>
    <p:extLst>
      <p:ext uri="{BB962C8B-B14F-4D97-AF65-F5344CB8AC3E}">
        <p14:creationId xmlns:p14="http://schemas.microsoft.com/office/powerpoint/2010/main" val="204559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5573" indent="-290484">
              <a:defRPr>
                <a:solidFill>
                  <a:schemeClr val="tx1"/>
                </a:solidFill>
                <a:latin typeface="Arial" charset="0"/>
                <a:cs typeface="Arial" charset="0"/>
              </a:defRPr>
            </a:lvl2pPr>
            <a:lvl3pPr marL="1163520" indent="-231752">
              <a:defRPr>
                <a:solidFill>
                  <a:schemeClr val="tx1"/>
                </a:solidFill>
                <a:latin typeface="Arial" charset="0"/>
                <a:cs typeface="Arial" charset="0"/>
              </a:defRPr>
            </a:lvl3pPr>
            <a:lvl4pPr marL="1630197" indent="-231752">
              <a:defRPr>
                <a:solidFill>
                  <a:schemeClr val="tx1"/>
                </a:solidFill>
                <a:latin typeface="Arial" charset="0"/>
                <a:cs typeface="Arial" charset="0"/>
              </a:defRPr>
            </a:lvl4pPr>
            <a:lvl5pPr marL="2095288" indent="-231752">
              <a:defRPr>
                <a:solidFill>
                  <a:schemeClr val="tx1"/>
                </a:solidFill>
                <a:latin typeface="Arial" charset="0"/>
                <a:cs typeface="Arial" charset="0"/>
              </a:defRPr>
            </a:lvl5pPr>
            <a:lvl6pPr marL="2552441" indent="-231752" eaLnBrk="0" fontAlgn="base" hangingPunct="0">
              <a:spcBef>
                <a:spcPct val="0"/>
              </a:spcBef>
              <a:spcAft>
                <a:spcPct val="0"/>
              </a:spcAft>
              <a:defRPr>
                <a:solidFill>
                  <a:schemeClr val="tx1"/>
                </a:solidFill>
                <a:latin typeface="Arial" charset="0"/>
                <a:cs typeface="Arial" charset="0"/>
              </a:defRPr>
            </a:lvl6pPr>
            <a:lvl7pPr marL="3009595" indent="-231752" eaLnBrk="0" fontAlgn="base" hangingPunct="0">
              <a:spcBef>
                <a:spcPct val="0"/>
              </a:spcBef>
              <a:spcAft>
                <a:spcPct val="0"/>
              </a:spcAft>
              <a:defRPr>
                <a:solidFill>
                  <a:schemeClr val="tx1"/>
                </a:solidFill>
                <a:latin typeface="Arial" charset="0"/>
                <a:cs typeface="Arial" charset="0"/>
              </a:defRPr>
            </a:lvl7pPr>
            <a:lvl8pPr marL="3466749" indent="-231752" eaLnBrk="0" fontAlgn="base" hangingPunct="0">
              <a:spcBef>
                <a:spcPct val="0"/>
              </a:spcBef>
              <a:spcAft>
                <a:spcPct val="0"/>
              </a:spcAft>
              <a:defRPr>
                <a:solidFill>
                  <a:schemeClr val="tx1"/>
                </a:solidFill>
                <a:latin typeface="Arial" charset="0"/>
                <a:cs typeface="Arial" charset="0"/>
              </a:defRPr>
            </a:lvl8pPr>
            <a:lvl9pPr marL="3923903" indent="-231752" eaLnBrk="0" fontAlgn="base" hangingPunct="0">
              <a:spcBef>
                <a:spcPct val="0"/>
              </a:spcBef>
              <a:spcAft>
                <a:spcPct val="0"/>
              </a:spcAft>
              <a:defRPr>
                <a:solidFill>
                  <a:schemeClr val="tx1"/>
                </a:solidFill>
                <a:latin typeface="Arial" charset="0"/>
                <a:cs typeface="Arial" charset="0"/>
              </a:defRPr>
            </a:lvl9pPr>
          </a:lstStyle>
          <a:p>
            <a:fld id="{DCC38EA4-C6DD-4B59-A4E8-9DE3974A7A97}" type="slidenum">
              <a:rPr lang="en-US" altLang="en-US" smtClean="0">
                <a:latin typeface="Calibri" pitchFamily="34" charset="0"/>
              </a:rPr>
              <a:pPr/>
              <a:t>12</a:t>
            </a:fld>
            <a:endParaRPr lang="en-US" altLang="en-US" dirty="0">
              <a:latin typeface="Calibri" pitchFamily="34" charset="0"/>
            </a:endParaRPr>
          </a:p>
        </p:txBody>
      </p:sp>
      <p:sp>
        <p:nvSpPr>
          <p:cNvPr id="5" name="Header Placeholder 4"/>
          <p:cNvSpPr>
            <a:spLocks noGrp="1"/>
          </p:cNvSpPr>
          <p:nvPr>
            <p:ph type="hdr" sz="quarter"/>
          </p:nvPr>
        </p:nvSpPr>
        <p:spPr/>
        <p:txBody>
          <a:bodyPr/>
          <a:lstStyle/>
          <a:p>
            <a:pPr>
              <a:defRPr/>
            </a:pPr>
            <a:r>
              <a:rPr lang="en-US" dirty="0"/>
              <a:t>GM 101</a:t>
            </a:r>
          </a:p>
        </p:txBody>
      </p:sp>
    </p:spTree>
    <p:extLst>
      <p:ext uri="{BB962C8B-B14F-4D97-AF65-F5344CB8AC3E}">
        <p14:creationId xmlns:p14="http://schemas.microsoft.com/office/powerpoint/2010/main" val="2965867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5573" indent="-290484">
              <a:defRPr>
                <a:solidFill>
                  <a:schemeClr val="tx1"/>
                </a:solidFill>
                <a:latin typeface="Arial" charset="0"/>
                <a:cs typeface="Arial" charset="0"/>
              </a:defRPr>
            </a:lvl2pPr>
            <a:lvl3pPr marL="1163520" indent="-231752">
              <a:defRPr>
                <a:solidFill>
                  <a:schemeClr val="tx1"/>
                </a:solidFill>
                <a:latin typeface="Arial" charset="0"/>
                <a:cs typeface="Arial" charset="0"/>
              </a:defRPr>
            </a:lvl3pPr>
            <a:lvl4pPr marL="1630197" indent="-231752">
              <a:defRPr>
                <a:solidFill>
                  <a:schemeClr val="tx1"/>
                </a:solidFill>
                <a:latin typeface="Arial" charset="0"/>
                <a:cs typeface="Arial" charset="0"/>
              </a:defRPr>
            </a:lvl4pPr>
            <a:lvl5pPr marL="2095288" indent="-231752">
              <a:defRPr>
                <a:solidFill>
                  <a:schemeClr val="tx1"/>
                </a:solidFill>
                <a:latin typeface="Arial" charset="0"/>
                <a:cs typeface="Arial" charset="0"/>
              </a:defRPr>
            </a:lvl5pPr>
            <a:lvl6pPr marL="2552441" indent="-231752" eaLnBrk="0" fontAlgn="base" hangingPunct="0">
              <a:spcBef>
                <a:spcPct val="0"/>
              </a:spcBef>
              <a:spcAft>
                <a:spcPct val="0"/>
              </a:spcAft>
              <a:defRPr>
                <a:solidFill>
                  <a:schemeClr val="tx1"/>
                </a:solidFill>
                <a:latin typeface="Arial" charset="0"/>
                <a:cs typeface="Arial" charset="0"/>
              </a:defRPr>
            </a:lvl6pPr>
            <a:lvl7pPr marL="3009595" indent="-231752" eaLnBrk="0" fontAlgn="base" hangingPunct="0">
              <a:spcBef>
                <a:spcPct val="0"/>
              </a:spcBef>
              <a:spcAft>
                <a:spcPct val="0"/>
              </a:spcAft>
              <a:defRPr>
                <a:solidFill>
                  <a:schemeClr val="tx1"/>
                </a:solidFill>
                <a:latin typeface="Arial" charset="0"/>
                <a:cs typeface="Arial" charset="0"/>
              </a:defRPr>
            </a:lvl7pPr>
            <a:lvl8pPr marL="3466749" indent="-231752" eaLnBrk="0" fontAlgn="base" hangingPunct="0">
              <a:spcBef>
                <a:spcPct val="0"/>
              </a:spcBef>
              <a:spcAft>
                <a:spcPct val="0"/>
              </a:spcAft>
              <a:defRPr>
                <a:solidFill>
                  <a:schemeClr val="tx1"/>
                </a:solidFill>
                <a:latin typeface="Arial" charset="0"/>
                <a:cs typeface="Arial" charset="0"/>
              </a:defRPr>
            </a:lvl8pPr>
            <a:lvl9pPr marL="3923903" indent="-231752" eaLnBrk="0" fontAlgn="base" hangingPunct="0">
              <a:spcBef>
                <a:spcPct val="0"/>
              </a:spcBef>
              <a:spcAft>
                <a:spcPct val="0"/>
              </a:spcAft>
              <a:defRPr>
                <a:solidFill>
                  <a:schemeClr val="tx1"/>
                </a:solidFill>
                <a:latin typeface="Arial" charset="0"/>
                <a:cs typeface="Arial" charset="0"/>
              </a:defRPr>
            </a:lvl9pPr>
          </a:lstStyle>
          <a:p>
            <a:fld id="{DCC38EA4-C6DD-4B59-A4E8-9DE3974A7A97}" type="slidenum">
              <a:rPr lang="en-US" altLang="en-US" smtClean="0">
                <a:latin typeface="Calibri" pitchFamily="34" charset="0"/>
              </a:rPr>
              <a:pPr/>
              <a:t>13</a:t>
            </a:fld>
            <a:endParaRPr lang="en-US" altLang="en-US" dirty="0">
              <a:latin typeface="Calibri" pitchFamily="34" charset="0"/>
            </a:endParaRPr>
          </a:p>
        </p:txBody>
      </p:sp>
      <p:sp>
        <p:nvSpPr>
          <p:cNvPr id="5" name="Header Placeholder 4"/>
          <p:cNvSpPr>
            <a:spLocks noGrp="1"/>
          </p:cNvSpPr>
          <p:nvPr>
            <p:ph type="hdr" sz="quarter"/>
          </p:nvPr>
        </p:nvSpPr>
        <p:spPr/>
        <p:txBody>
          <a:bodyPr/>
          <a:lstStyle/>
          <a:p>
            <a:pPr>
              <a:defRPr/>
            </a:pPr>
            <a:r>
              <a:rPr lang="en-US" dirty="0"/>
              <a:t>GM 101</a:t>
            </a:r>
          </a:p>
        </p:txBody>
      </p:sp>
    </p:spTree>
    <p:extLst>
      <p:ext uri="{BB962C8B-B14F-4D97-AF65-F5344CB8AC3E}">
        <p14:creationId xmlns:p14="http://schemas.microsoft.com/office/powerpoint/2010/main" val="1829371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5573" indent="-290484">
              <a:defRPr>
                <a:solidFill>
                  <a:schemeClr val="tx1"/>
                </a:solidFill>
                <a:latin typeface="Arial" charset="0"/>
                <a:cs typeface="Arial" charset="0"/>
              </a:defRPr>
            </a:lvl2pPr>
            <a:lvl3pPr marL="1163520" indent="-231752">
              <a:defRPr>
                <a:solidFill>
                  <a:schemeClr val="tx1"/>
                </a:solidFill>
                <a:latin typeface="Arial" charset="0"/>
                <a:cs typeface="Arial" charset="0"/>
              </a:defRPr>
            </a:lvl3pPr>
            <a:lvl4pPr marL="1630197" indent="-231752">
              <a:defRPr>
                <a:solidFill>
                  <a:schemeClr val="tx1"/>
                </a:solidFill>
                <a:latin typeface="Arial" charset="0"/>
                <a:cs typeface="Arial" charset="0"/>
              </a:defRPr>
            </a:lvl4pPr>
            <a:lvl5pPr marL="2095288" indent="-231752">
              <a:defRPr>
                <a:solidFill>
                  <a:schemeClr val="tx1"/>
                </a:solidFill>
                <a:latin typeface="Arial" charset="0"/>
                <a:cs typeface="Arial" charset="0"/>
              </a:defRPr>
            </a:lvl5pPr>
            <a:lvl6pPr marL="2552441" indent="-231752" eaLnBrk="0" fontAlgn="base" hangingPunct="0">
              <a:spcBef>
                <a:spcPct val="0"/>
              </a:spcBef>
              <a:spcAft>
                <a:spcPct val="0"/>
              </a:spcAft>
              <a:defRPr>
                <a:solidFill>
                  <a:schemeClr val="tx1"/>
                </a:solidFill>
                <a:latin typeface="Arial" charset="0"/>
                <a:cs typeface="Arial" charset="0"/>
              </a:defRPr>
            </a:lvl6pPr>
            <a:lvl7pPr marL="3009595" indent="-231752" eaLnBrk="0" fontAlgn="base" hangingPunct="0">
              <a:spcBef>
                <a:spcPct val="0"/>
              </a:spcBef>
              <a:spcAft>
                <a:spcPct val="0"/>
              </a:spcAft>
              <a:defRPr>
                <a:solidFill>
                  <a:schemeClr val="tx1"/>
                </a:solidFill>
                <a:latin typeface="Arial" charset="0"/>
                <a:cs typeface="Arial" charset="0"/>
              </a:defRPr>
            </a:lvl7pPr>
            <a:lvl8pPr marL="3466749" indent="-231752" eaLnBrk="0" fontAlgn="base" hangingPunct="0">
              <a:spcBef>
                <a:spcPct val="0"/>
              </a:spcBef>
              <a:spcAft>
                <a:spcPct val="0"/>
              </a:spcAft>
              <a:defRPr>
                <a:solidFill>
                  <a:schemeClr val="tx1"/>
                </a:solidFill>
                <a:latin typeface="Arial" charset="0"/>
                <a:cs typeface="Arial" charset="0"/>
              </a:defRPr>
            </a:lvl8pPr>
            <a:lvl9pPr marL="3923903" indent="-231752" eaLnBrk="0" fontAlgn="base" hangingPunct="0">
              <a:spcBef>
                <a:spcPct val="0"/>
              </a:spcBef>
              <a:spcAft>
                <a:spcPct val="0"/>
              </a:spcAft>
              <a:defRPr>
                <a:solidFill>
                  <a:schemeClr val="tx1"/>
                </a:solidFill>
                <a:latin typeface="Arial" charset="0"/>
                <a:cs typeface="Arial" charset="0"/>
              </a:defRPr>
            </a:lvl9pPr>
          </a:lstStyle>
          <a:p>
            <a:fld id="{DCC38EA4-C6DD-4B59-A4E8-9DE3974A7A97}" type="slidenum">
              <a:rPr lang="en-US" altLang="en-US" smtClean="0">
                <a:latin typeface="Calibri" pitchFamily="34" charset="0"/>
              </a:rPr>
              <a:pPr/>
              <a:t>25</a:t>
            </a:fld>
            <a:endParaRPr lang="en-US" altLang="en-US" dirty="0">
              <a:latin typeface="Calibri" pitchFamily="34" charset="0"/>
            </a:endParaRPr>
          </a:p>
        </p:txBody>
      </p:sp>
      <p:sp>
        <p:nvSpPr>
          <p:cNvPr id="5" name="Header Placeholder 4"/>
          <p:cNvSpPr>
            <a:spLocks noGrp="1"/>
          </p:cNvSpPr>
          <p:nvPr>
            <p:ph type="hdr" sz="quarter"/>
          </p:nvPr>
        </p:nvSpPr>
        <p:spPr/>
        <p:txBody>
          <a:bodyPr/>
          <a:lstStyle/>
          <a:p>
            <a:pPr>
              <a:defRPr/>
            </a:pPr>
            <a:r>
              <a:rPr lang="en-US" dirty="0"/>
              <a:t>GM 101</a:t>
            </a:r>
          </a:p>
        </p:txBody>
      </p:sp>
    </p:spTree>
    <p:extLst>
      <p:ext uri="{BB962C8B-B14F-4D97-AF65-F5344CB8AC3E}">
        <p14:creationId xmlns:p14="http://schemas.microsoft.com/office/powerpoint/2010/main" val="4228431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5573" indent="-290484">
              <a:defRPr>
                <a:solidFill>
                  <a:schemeClr val="tx1"/>
                </a:solidFill>
                <a:latin typeface="Arial" charset="0"/>
                <a:cs typeface="Arial" charset="0"/>
              </a:defRPr>
            </a:lvl2pPr>
            <a:lvl3pPr marL="1163520" indent="-231752">
              <a:defRPr>
                <a:solidFill>
                  <a:schemeClr val="tx1"/>
                </a:solidFill>
                <a:latin typeface="Arial" charset="0"/>
                <a:cs typeface="Arial" charset="0"/>
              </a:defRPr>
            </a:lvl3pPr>
            <a:lvl4pPr marL="1630197" indent="-231752">
              <a:defRPr>
                <a:solidFill>
                  <a:schemeClr val="tx1"/>
                </a:solidFill>
                <a:latin typeface="Arial" charset="0"/>
                <a:cs typeface="Arial" charset="0"/>
              </a:defRPr>
            </a:lvl4pPr>
            <a:lvl5pPr marL="2095288" indent="-231752">
              <a:defRPr>
                <a:solidFill>
                  <a:schemeClr val="tx1"/>
                </a:solidFill>
                <a:latin typeface="Arial" charset="0"/>
                <a:cs typeface="Arial" charset="0"/>
              </a:defRPr>
            </a:lvl5pPr>
            <a:lvl6pPr marL="2552441" indent="-231752" eaLnBrk="0" fontAlgn="base" hangingPunct="0">
              <a:spcBef>
                <a:spcPct val="0"/>
              </a:spcBef>
              <a:spcAft>
                <a:spcPct val="0"/>
              </a:spcAft>
              <a:defRPr>
                <a:solidFill>
                  <a:schemeClr val="tx1"/>
                </a:solidFill>
                <a:latin typeface="Arial" charset="0"/>
                <a:cs typeface="Arial" charset="0"/>
              </a:defRPr>
            </a:lvl6pPr>
            <a:lvl7pPr marL="3009595" indent="-231752" eaLnBrk="0" fontAlgn="base" hangingPunct="0">
              <a:spcBef>
                <a:spcPct val="0"/>
              </a:spcBef>
              <a:spcAft>
                <a:spcPct val="0"/>
              </a:spcAft>
              <a:defRPr>
                <a:solidFill>
                  <a:schemeClr val="tx1"/>
                </a:solidFill>
                <a:latin typeface="Arial" charset="0"/>
                <a:cs typeface="Arial" charset="0"/>
              </a:defRPr>
            </a:lvl7pPr>
            <a:lvl8pPr marL="3466749" indent="-231752" eaLnBrk="0" fontAlgn="base" hangingPunct="0">
              <a:spcBef>
                <a:spcPct val="0"/>
              </a:spcBef>
              <a:spcAft>
                <a:spcPct val="0"/>
              </a:spcAft>
              <a:defRPr>
                <a:solidFill>
                  <a:schemeClr val="tx1"/>
                </a:solidFill>
                <a:latin typeface="Arial" charset="0"/>
                <a:cs typeface="Arial" charset="0"/>
              </a:defRPr>
            </a:lvl8pPr>
            <a:lvl9pPr marL="3923903" indent="-231752" eaLnBrk="0" fontAlgn="base" hangingPunct="0">
              <a:spcBef>
                <a:spcPct val="0"/>
              </a:spcBef>
              <a:spcAft>
                <a:spcPct val="0"/>
              </a:spcAft>
              <a:defRPr>
                <a:solidFill>
                  <a:schemeClr val="tx1"/>
                </a:solidFill>
                <a:latin typeface="Arial" charset="0"/>
                <a:cs typeface="Arial" charset="0"/>
              </a:defRPr>
            </a:lvl9pPr>
          </a:lstStyle>
          <a:p>
            <a:fld id="{DCC38EA4-C6DD-4B59-A4E8-9DE3974A7A97}" type="slidenum">
              <a:rPr lang="en-US" altLang="en-US" smtClean="0">
                <a:latin typeface="Calibri" pitchFamily="34" charset="0"/>
              </a:rPr>
              <a:pPr/>
              <a:t>26</a:t>
            </a:fld>
            <a:endParaRPr lang="en-US" altLang="en-US" dirty="0">
              <a:latin typeface="Calibri" pitchFamily="34" charset="0"/>
            </a:endParaRPr>
          </a:p>
        </p:txBody>
      </p:sp>
      <p:sp>
        <p:nvSpPr>
          <p:cNvPr id="5" name="Header Placeholder 4"/>
          <p:cNvSpPr>
            <a:spLocks noGrp="1"/>
          </p:cNvSpPr>
          <p:nvPr>
            <p:ph type="hdr" sz="quarter"/>
          </p:nvPr>
        </p:nvSpPr>
        <p:spPr/>
        <p:txBody>
          <a:bodyPr/>
          <a:lstStyle/>
          <a:p>
            <a:pPr>
              <a:defRPr/>
            </a:pPr>
            <a:r>
              <a:rPr lang="en-US" dirty="0"/>
              <a:t>GM 101</a:t>
            </a:r>
          </a:p>
        </p:txBody>
      </p:sp>
    </p:spTree>
    <p:extLst>
      <p:ext uri="{BB962C8B-B14F-4D97-AF65-F5344CB8AC3E}">
        <p14:creationId xmlns:p14="http://schemas.microsoft.com/office/powerpoint/2010/main" val="1250469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5573" indent="-290484">
              <a:defRPr>
                <a:solidFill>
                  <a:schemeClr val="tx1"/>
                </a:solidFill>
                <a:latin typeface="Arial" charset="0"/>
                <a:cs typeface="Arial" charset="0"/>
              </a:defRPr>
            </a:lvl2pPr>
            <a:lvl3pPr marL="1163520" indent="-231752">
              <a:defRPr>
                <a:solidFill>
                  <a:schemeClr val="tx1"/>
                </a:solidFill>
                <a:latin typeface="Arial" charset="0"/>
                <a:cs typeface="Arial" charset="0"/>
              </a:defRPr>
            </a:lvl3pPr>
            <a:lvl4pPr marL="1630197" indent="-231752">
              <a:defRPr>
                <a:solidFill>
                  <a:schemeClr val="tx1"/>
                </a:solidFill>
                <a:latin typeface="Arial" charset="0"/>
                <a:cs typeface="Arial" charset="0"/>
              </a:defRPr>
            </a:lvl4pPr>
            <a:lvl5pPr marL="2095288" indent="-231752">
              <a:defRPr>
                <a:solidFill>
                  <a:schemeClr val="tx1"/>
                </a:solidFill>
                <a:latin typeface="Arial" charset="0"/>
                <a:cs typeface="Arial" charset="0"/>
              </a:defRPr>
            </a:lvl5pPr>
            <a:lvl6pPr marL="2552441" indent="-231752" eaLnBrk="0" fontAlgn="base" hangingPunct="0">
              <a:spcBef>
                <a:spcPct val="0"/>
              </a:spcBef>
              <a:spcAft>
                <a:spcPct val="0"/>
              </a:spcAft>
              <a:defRPr>
                <a:solidFill>
                  <a:schemeClr val="tx1"/>
                </a:solidFill>
                <a:latin typeface="Arial" charset="0"/>
                <a:cs typeface="Arial" charset="0"/>
              </a:defRPr>
            </a:lvl6pPr>
            <a:lvl7pPr marL="3009595" indent="-231752" eaLnBrk="0" fontAlgn="base" hangingPunct="0">
              <a:spcBef>
                <a:spcPct val="0"/>
              </a:spcBef>
              <a:spcAft>
                <a:spcPct val="0"/>
              </a:spcAft>
              <a:defRPr>
                <a:solidFill>
                  <a:schemeClr val="tx1"/>
                </a:solidFill>
                <a:latin typeface="Arial" charset="0"/>
                <a:cs typeface="Arial" charset="0"/>
              </a:defRPr>
            </a:lvl7pPr>
            <a:lvl8pPr marL="3466749" indent="-231752" eaLnBrk="0" fontAlgn="base" hangingPunct="0">
              <a:spcBef>
                <a:spcPct val="0"/>
              </a:spcBef>
              <a:spcAft>
                <a:spcPct val="0"/>
              </a:spcAft>
              <a:defRPr>
                <a:solidFill>
                  <a:schemeClr val="tx1"/>
                </a:solidFill>
                <a:latin typeface="Arial" charset="0"/>
                <a:cs typeface="Arial" charset="0"/>
              </a:defRPr>
            </a:lvl8pPr>
            <a:lvl9pPr marL="3923903" indent="-231752" eaLnBrk="0" fontAlgn="base" hangingPunct="0">
              <a:spcBef>
                <a:spcPct val="0"/>
              </a:spcBef>
              <a:spcAft>
                <a:spcPct val="0"/>
              </a:spcAft>
              <a:defRPr>
                <a:solidFill>
                  <a:schemeClr val="tx1"/>
                </a:solidFill>
                <a:latin typeface="Arial" charset="0"/>
                <a:cs typeface="Arial" charset="0"/>
              </a:defRPr>
            </a:lvl9pPr>
          </a:lstStyle>
          <a:p>
            <a:fld id="{DCC38EA4-C6DD-4B59-A4E8-9DE3974A7A97}" type="slidenum">
              <a:rPr lang="en-US" altLang="en-US" smtClean="0">
                <a:latin typeface="Calibri" pitchFamily="34" charset="0"/>
              </a:rPr>
              <a:pPr/>
              <a:t>27</a:t>
            </a:fld>
            <a:endParaRPr lang="en-US" altLang="en-US" dirty="0">
              <a:latin typeface="Calibri" pitchFamily="34" charset="0"/>
            </a:endParaRPr>
          </a:p>
        </p:txBody>
      </p:sp>
      <p:sp>
        <p:nvSpPr>
          <p:cNvPr id="5" name="Header Placeholder 4"/>
          <p:cNvSpPr>
            <a:spLocks noGrp="1"/>
          </p:cNvSpPr>
          <p:nvPr>
            <p:ph type="hdr" sz="quarter"/>
          </p:nvPr>
        </p:nvSpPr>
        <p:spPr/>
        <p:txBody>
          <a:bodyPr/>
          <a:lstStyle/>
          <a:p>
            <a:pPr>
              <a:defRPr/>
            </a:pPr>
            <a:r>
              <a:rPr lang="en-US" dirty="0"/>
              <a:t>GM 101</a:t>
            </a:r>
          </a:p>
        </p:txBody>
      </p:sp>
    </p:spTree>
    <p:extLst>
      <p:ext uri="{BB962C8B-B14F-4D97-AF65-F5344CB8AC3E}">
        <p14:creationId xmlns:p14="http://schemas.microsoft.com/office/powerpoint/2010/main" val="214091160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5"/>
          <p:cNvSpPr>
            <a:spLocks noChangeArrowheads="1"/>
          </p:cNvSpPr>
          <p:nvPr/>
        </p:nvSpPr>
        <p:spPr bwMode="auto">
          <a:xfrm>
            <a:off x="0" y="0"/>
            <a:ext cx="9144000" cy="6858002"/>
          </a:xfrm>
          <a:prstGeom prst="rect">
            <a:avLst/>
          </a:prstGeom>
          <a:solidFill>
            <a:srgbClr val="2D592D"/>
          </a:solidFill>
          <a:ln w="9525">
            <a:noFill/>
            <a:miter lim="800000"/>
            <a:headEnd/>
            <a:tailEnd/>
          </a:ln>
          <a:effectLst/>
        </p:spPr>
        <p:txBody>
          <a:bodyPr wrap="none" anchor="ctr"/>
          <a:lstStyle/>
          <a:p>
            <a:pPr>
              <a:defRPr/>
            </a:pPr>
            <a:endParaRPr lang="en-US" dirty="0"/>
          </a:p>
        </p:txBody>
      </p:sp>
      <p:grpSp>
        <p:nvGrpSpPr>
          <p:cNvPr id="29" name="Group 28"/>
          <p:cNvGrpSpPr/>
          <p:nvPr userDrawn="1"/>
        </p:nvGrpSpPr>
        <p:grpSpPr>
          <a:xfrm>
            <a:off x="296863" y="631655"/>
            <a:ext cx="8542337" cy="1882945"/>
            <a:chOff x="446419" y="631655"/>
            <a:chExt cx="7186134" cy="2035343"/>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446421" y="640121"/>
              <a:ext cx="1209802" cy="100584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634766" y="631655"/>
              <a:ext cx="1197864" cy="1007848"/>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2841097" y="643587"/>
              <a:ext cx="1209802" cy="1005840"/>
            </a:xfrm>
            <a:prstGeom prst="rect">
              <a:avLst/>
            </a:prstGeom>
          </p:spPr>
        </p:pic>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4038961" y="643588"/>
              <a:ext cx="1197864" cy="1007848"/>
            </a:xfrm>
            <a:prstGeom prst="rect">
              <a:avLst/>
            </a:prstGeom>
          </p:spPr>
        </p:pic>
        <p:pic>
          <p:nvPicPr>
            <p:cNvPr id="17" name="Picture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5236825" y="635121"/>
              <a:ext cx="1197864" cy="1007848"/>
            </a:xfrm>
            <a:prstGeom prst="rect">
              <a:avLst/>
            </a:prstGeom>
          </p:spPr>
        </p:pic>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H="1">
              <a:off x="6434689" y="635000"/>
              <a:ext cx="1197864" cy="1007848"/>
            </a:xfrm>
            <a:prstGeom prst="rect">
              <a:avLst/>
            </a:prstGeom>
          </p:spPr>
        </p:pic>
        <p:pic>
          <p:nvPicPr>
            <p:cNvPr id="19" name="Picture 1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446419" y="1642969"/>
              <a:ext cx="1188346" cy="1005840"/>
            </a:xfrm>
            <a:prstGeom prst="rect">
              <a:avLst/>
            </a:prstGeom>
          </p:spPr>
        </p:pic>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flipH="1">
              <a:off x="1645617" y="1642969"/>
              <a:ext cx="1187013" cy="1005840"/>
            </a:xfrm>
            <a:prstGeom prst="rect">
              <a:avLst/>
            </a:prstGeom>
          </p:spPr>
        </p:pic>
        <p:pic>
          <p:nvPicPr>
            <p:cNvPr id="22" name="Picture 21"/>
            <p:cNvPicPr preferRelativeResize="0">
              <a:picLocks/>
            </p:cNvPicPr>
            <p:nvPr userDrawn="1"/>
          </p:nvPicPr>
          <p:blipFill>
            <a:blip r:embed="rId10">
              <a:extLst>
                <a:ext uri="{28A0092B-C50C-407E-A947-70E740481C1C}">
                  <a14:useLocalDpi xmlns:a14="http://schemas.microsoft.com/office/drawing/2010/main" val="0"/>
                </a:ext>
              </a:extLst>
            </a:blip>
            <a:stretch>
              <a:fillRect/>
            </a:stretch>
          </p:blipFill>
          <p:spPr>
            <a:xfrm flipH="1">
              <a:off x="2844568" y="1653344"/>
              <a:ext cx="1197864" cy="1005840"/>
            </a:xfrm>
            <a:prstGeom prst="rect">
              <a:avLst/>
            </a:prstGeom>
          </p:spPr>
        </p:pic>
        <p:pic>
          <p:nvPicPr>
            <p:cNvPr id="23" name="Picture 2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flipH="1">
              <a:off x="4038961" y="1661158"/>
              <a:ext cx="1153471" cy="1005840"/>
            </a:xfrm>
            <a:prstGeom prst="rect">
              <a:avLst/>
            </a:prstGeom>
          </p:spPr>
        </p:pic>
        <p:pic>
          <p:nvPicPr>
            <p:cNvPr id="25" name="Picture 2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flipH="1">
              <a:off x="5243231" y="1653344"/>
              <a:ext cx="1191457" cy="1005840"/>
            </a:xfrm>
            <a:prstGeom prst="rect">
              <a:avLst/>
            </a:prstGeom>
          </p:spPr>
        </p:pic>
        <p:pic>
          <p:nvPicPr>
            <p:cNvPr id="27" name="Picture 2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flipH="1">
              <a:off x="6434688" y="1653344"/>
              <a:ext cx="1195480" cy="1005840"/>
            </a:xfrm>
            <a:prstGeom prst="rect">
              <a:avLst/>
            </a:prstGeom>
          </p:spPr>
        </p:pic>
      </p:grpSp>
      <p:pic>
        <p:nvPicPr>
          <p:cNvPr id="6" name="Picture 129" descr="usda-logo"/>
          <p:cNvPicPr>
            <a:picLocks noChangeAspect="1" noChangeArrowheads="1"/>
          </p:cNvPicPr>
          <p:nvPr/>
        </p:nvPicPr>
        <p:blipFill>
          <a:blip r:embed="rId14" cstate="print"/>
          <a:srcRect r="577"/>
          <a:stretch>
            <a:fillRect/>
          </a:stretch>
        </p:blipFill>
        <p:spPr bwMode="auto">
          <a:xfrm>
            <a:off x="296863" y="4027488"/>
            <a:ext cx="1917700" cy="1382712"/>
          </a:xfrm>
          <a:prstGeom prst="rect">
            <a:avLst/>
          </a:prstGeom>
          <a:noFill/>
          <a:ln w="9525">
            <a:noFill/>
            <a:miter lim="800000"/>
            <a:headEnd/>
            <a:tailEnd/>
          </a:ln>
        </p:spPr>
      </p:pic>
      <p:grpSp>
        <p:nvGrpSpPr>
          <p:cNvPr id="7" name="Group 148" descr="fmmi-logo"/>
          <p:cNvGrpSpPr>
            <a:grpSpLocks/>
          </p:cNvGrpSpPr>
          <p:nvPr/>
        </p:nvGrpSpPr>
        <p:grpSpPr bwMode="auto">
          <a:xfrm>
            <a:off x="6918327" y="4025902"/>
            <a:ext cx="2371725" cy="1374775"/>
            <a:chOff x="4358" y="2536"/>
            <a:chExt cx="1494" cy="866"/>
          </a:xfrm>
        </p:grpSpPr>
        <p:sp>
          <p:nvSpPr>
            <p:cNvPr id="8" name="Rectangle 147"/>
            <p:cNvSpPr>
              <a:spLocks noChangeArrowheads="1"/>
            </p:cNvSpPr>
            <p:nvPr userDrawn="1"/>
          </p:nvSpPr>
          <p:spPr bwMode="auto">
            <a:xfrm>
              <a:off x="4358" y="2536"/>
              <a:ext cx="1222" cy="866"/>
            </a:xfrm>
            <a:prstGeom prst="rect">
              <a:avLst/>
            </a:prstGeom>
            <a:solidFill>
              <a:schemeClr val="bg1"/>
            </a:solidFill>
            <a:ln w="9525">
              <a:noFill/>
              <a:miter lim="800000"/>
              <a:headEnd/>
              <a:tailEnd/>
            </a:ln>
            <a:effectLst/>
          </p:spPr>
          <p:txBody>
            <a:bodyPr wrap="none" anchor="ctr"/>
            <a:lstStyle/>
            <a:p>
              <a:pPr>
                <a:defRPr/>
              </a:pPr>
              <a:endParaRPr lang="en-US" dirty="0"/>
            </a:p>
          </p:txBody>
        </p:sp>
        <p:grpSp>
          <p:nvGrpSpPr>
            <p:cNvPr id="9" name="Group 139"/>
            <p:cNvGrpSpPr>
              <a:grpSpLocks/>
            </p:cNvGrpSpPr>
            <p:nvPr userDrawn="1"/>
          </p:nvGrpSpPr>
          <p:grpSpPr bwMode="auto">
            <a:xfrm>
              <a:off x="4360" y="2603"/>
              <a:ext cx="1492" cy="768"/>
              <a:chOff x="184" y="3452"/>
              <a:chExt cx="1492" cy="768"/>
            </a:xfrm>
          </p:grpSpPr>
          <p:sp>
            <p:nvSpPr>
              <p:cNvPr id="10" name="Rectangle 138"/>
              <p:cNvSpPr>
                <a:spLocks noChangeArrowheads="1"/>
              </p:cNvSpPr>
              <p:nvPr userDrawn="1"/>
            </p:nvSpPr>
            <p:spPr bwMode="auto">
              <a:xfrm>
                <a:off x="184" y="3452"/>
                <a:ext cx="1219" cy="768"/>
              </a:xfrm>
              <a:prstGeom prst="rect">
                <a:avLst/>
              </a:prstGeom>
              <a:solidFill>
                <a:schemeClr val="bg1"/>
              </a:solidFill>
              <a:ln w="9525">
                <a:noFill/>
                <a:miter lim="800000"/>
                <a:headEnd/>
                <a:tailEnd/>
              </a:ln>
              <a:effectLst/>
            </p:spPr>
            <p:txBody>
              <a:bodyPr wrap="none" anchor="ctr"/>
              <a:lstStyle/>
              <a:p>
                <a:pPr>
                  <a:defRPr/>
                </a:pPr>
                <a:endParaRPr lang="en-US" dirty="0"/>
              </a:p>
            </p:txBody>
          </p:sp>
          <p:pic>
            <p:nvPicPr>
              <p:cNvPr id="11" name="Picture 131"/>
              <p:cNvPicPr>
                <a:picLocks noChangeAspect="1" noChangeArrowheads="1"/>
              </p:cNvPicPr>
              <p:nvPr userDrawn="1"/>
            </p:nvPicPr>
            <p:blipFill>
              <a:blip r:embed="rId15" cstate="print"/>
              <a:srcRect/>
              <a:stretch>
                <a:fillRect/>
              </a:stretch>
            </p:blipFill>
            <p:spPr bwMode="auto">
              <a:xfrm>
                <a:off x="191" y="3514"/>
                <a:ext cx="1200" cy="658"/>
              </a:xfrm>
              <a:prstGeom prst="rect">
                <a:avLst/>
              </a:prstGeom>
              <a:noFill/>
              <a:ln w="9525">
                <a:noFill/>
                <a:miter lim="800000"/>
                <a:headEnd/>
                <a:tailEnd/>
              </a:ln>
            </p:spPr>
          </p:pic>
          <p:sp>
            <p:nvSpPr>
              <p:cNvPr id="12" name="Text Box 132"/>
              <p:cNvSpPr txBox="1">
                <a:spLocks noChangeArrowheads="1"/>
              </p:cNvSpPr>
              <p:nvPr userDrawn="1"/>
            </p:nvSpPr>
            <p:spPr bwMode="auto">
              <a:xfrm>
                <a:off x="265" y="3983"/>
                <a:ext cx="1411" cy="213"/>
              </a:xfrm>
              <a:prstGeom prst="rect">
                <a:avLst/>
              </a:prstGeom>
              <a:noFill/>
              <a:ln w="9525" algn="ctr">
                <a:noFill/>
                <a:miter lim="800000"/>
                <a:headEnd/>
                <a:tailEnd/>
              </a:ln>
              <a:effectLst/>
            </p:spPr>
            <p:txBody>
              <a:bodyPr>
                <a:spAutoFit/>
              </a:bodyPr>
              <a:lstStyle/>
              <a:p>
                <a:pPr algn="ctr">
                  <a:defRPr/>
                </a:pPr>
                <a:r>
                  <a:rPr lang="en-US" sz="800" dirty="0"/>
                  <a:t>Transforming Financials </a:t>
                </a:r>
              </a:p>
              <a:p>
                <a:pPr algn="ctr">
                  <a:defRPr/>
                </a:pPr>
                <a:r>
                  <a:rPr lang="en-US" sz="800" dirty="0"/>
                  <a:t>at the People’s Department</a:t>
                </a:r>
              </a:p>
            </p:txBody>
          </p:sp>
        </p:grpSp>
      </p:grpSp>
      <p:sp>
        <p:nvSpPr>
          <p:cNvPr id="10365" name="Rectangle 125"/>
          <p:cNvSpPr>
            <a:spLocks noGrp="1" noChangeArrowheads="1"/>
          </p:cNvSpPr>
          <p:nvPr>
            <p:ph type="ctrTitle" sz="quarter"/>
          </p:nvPr>
        </p:nvSpPr>
        <p:spPr>
          <a:xfrm>
            <a:off x="2286000" y="4038600"/>
            <a:ext cx="4632327" cy="1143000"/>
          </a:xfrm>
          <a:ln w="9525"/>
        </p:spPr>
        <p:txBody>
          <a:bodyPr lIns="91440" tIns="45720" rIns="91440" bIns="45720" anchor="t"/>
          <a:lstStyle>
            <a:lvl1pPr>
              <a:defRPr sz="1800"/>
            </a:lvl1pPr>
          </a:lstStyle>
          <a:p>
            <a:r>
              <a:rPr lang="en-US" dirty="0"/>
              <a:t>Click to edit Master title style</a:t>
            </a:r>
          </a:p>
        </p:txBody>
      </p:sp>
      <p:sp>
        <p:nvSpPr>
          <p:cNvPr id="10366" name="Rectangle 126"/>
          <p:cNvSpPr>
            <a:spLocks noGrp="1" noChangeArrowheads="1"/>
          </p:cNvSpPr>
          <p:nvPr>
            <p:ph type="subTitle" sz="quarter" idx="1"/>
          </p:nvPr>
        </p:nvSpPr>
        <p:spPr>
          <a:xfrm>
            <a:off x="2286001" y="5181600"/>
            <a:ext cx="4635502" cy="674688"/>
          </a:xfrm>
          <a:ln w="9525"/>
        </p:spPr>
        <p:txBody>
          <a:bodyPr lIns="91440" tIns="45720" rIns="91440" bIns="45720"/>
          <a:lstStyle>
            <a:lvl1pPr marL="0" indent="0">
              <a:buFont typeface="Wingdings" pitchFamily="2" charset="2"/>
              <a:buNone/>
              <a:defRPr sz="1600">
                <a:solidFill>
                  <a:schemeClr val="bg1"/>
                </a:solidFill>
              </a:defRPr>
            </a:lvl1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92"/>
          <p:cNvSpPr>
            <a:spLocks noGrp="1" noChangeArrowheads="1"/>
          </p:cNvSpPr>
          <p:nvPr>
            <p:ph type="sldNum" sz="quarter" idx="10"/>
          </p:nvPr>
        </p:nvSpPr>
        <p:spPr>
          <a:ln/>
        </p:spPr>
        <p:txBody>
          <a:bodyPr/>
          <a:lstStyle>
            <a:lvl1pPr>
              <a:defRPr/>
            </a:lvl1pPr>
          </a:lstStyle>
          <a:p>
            <a:pPr>
              <a:defRPr/>
            </a:pPr>
            <a:fld id="{53948ED2-E4DB-47AD-AD5C-CA3BF2D4260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8" y="295275"/>
            <a:ext cx="2144713" cy="6065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1463" y="295275"/>
            <a:ext cx="6284912" cy="6065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92"/>
          <p:cNvSpPr>
            <a:spLocks noGrp="1" noChangeArrowheads="1"/>
          </p:cNvSpPr>
          <p:nvPr>
            <p:ph type="sldNum" sz="quarter" idx="10"/>
          </p:nvPr>
        </p:nvSpPr>
        <p:spPr>
          <a:ln/>
        </p:spPr>
        <p:txBody>
          <a:bodyPr/>
          <a:lstStyle>
            <a:lvl1pPr>
              <a:defRPr/>
            </a:lvl1pPr>
          </a:lstStyle>
          <a:p>
            <a:pPr>
              <a:defRPr/>
            </a:pPr>
            <a:fld id="{36CE1527-2493-4641-89CA-04E33FC6E1E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9727" y="295277"/>
            <a:ext cx="5967413" cy="1109663"/>
          </a:xfrm>
        </p:spPr>
        <p:txBody>
          <a:bodyPr/>
          <a:lstStyle/>
          <a:p>
            <a:r>
              <a:rPr lang="en-US"/>
              <a:t>Click to edit Master title style</a:t>
            </a:r>
          </a:p>
        </p:txBody>
      </p:sp>
      <p:sp>
        <p:nvSpPr>
          <p:cNvPr id="3" name="Text Placeholder 2"/>
          <p:cNvSpPr>
            <a:spLocks noGrp="1"/>
          </p:cNvSpPr>
          <p:nvPr>
            <p:ph type="body" sz="half" idx="1"/>
          </p:nvPr>
        </p:nvSpPr>
        <p:spPr>
          <a:xfrm>
            <a:off x="271463" y="1698625"/>
            <a:ext cx="4214812" cy="46624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38676" y="1698625"/>
            <a:ext cx="4214813" cy="46624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92"/>
          <p:cNvSpPr>
            <a:spLocks noGrp="1" noChangeArrowheads="1"/>
          </p:cNvSpPr>
          <p:nvPr>
            <p:ph type="sldNum" sz="quarter" idx="10"/>
          </p:nvPr>
        </p:nvSpPr>
        <p:spPr>
          <a:ln/>
        </p:spPr>
        <p:txBody>
          <a:bodyPr/>
          <a:lstStyle>
            <a:lvl1pPr>
              <a:defRPr/>
            </a:lvl1pPr>
          </a:lstStyle>
          <a:p>
            <a:pPr>
              <a:defRPr/>
            </a:pPr>
            <a:fld id="{026BDA07-3DA5-4C01-A1E7-B39CFB323398}"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9727" y="295277"/>
            <a:ext cx="5967413" cy="1109663"/>
          </a:xfrm>
        </p:spPr>
        <p:txBody>
          <a:bodyPr/>
          <a:lstStyle/>
          <a:p>
            <a:r>
              <a:rPr lang="en-US"/>
              <a:t>Click to edit Master title style</a:t>
            </a:r>
          </a:p>
        </p:txBody>
      </p:sp>
      <p:sp>
        <p:nvSpPr>
          <p:cNvPr id="3" name="Table Placeholder 2"/>
          <p:cNvSpPr>
            <a:spLocks noGrp="1"/>
          </p:cNvSpPr>
          <p:nvPr>
            <p:ph type="tbl" idx="1"/>
          </p:nvPr>
        </p:nvSpPr>
        <p:spPr>
          <a:xfrm>
            <a:off x="271466" y="1698625"/>
            <a:ext cx="8582025" cy="4662488"/>
          </a:xfrm>
        </p:spPr>
        <p:txBody>
          <a:bodyPr/>
          <a:lstStyle/>
          <a:p>
            <a:pPr lvl="0"/>
            <a:r>
              <a:rPr lang="en-US" noProof="0" dirty="0"/>
              <a:t>Click icon to add table</a:t>
            </a:r>
          </a:p>
        </p:txBody>
      </p:sp>
      <p:sp>
        <p:nvSpPr>
          <p:cNvPr id="4" name="Rectangle 92"/>
          <p:cNvSpPr>
            <a:spLocks noGrp="1" noChangeArrowheads="1"/>
          </p:cNvSpPr>
          <p:nvPr>
            <p:ph type="sldNum" sz="quarter" idx="10"/>
          </p:nvPr>
        </p:nvSpPr>
        <p:spPr>
          <a:ln/>
        </p:spPr>
        <p:txBody>
          <a:bodyPr/>
          <a:lstStyle>
            <a:lvl1pPr>
              <a:defRPr/>
            </a:lvl1pPr>
          </a:lstStyle>
          <a:p>
            <a:pPr>
              <a:defRPr/>
            </a:pPr>
            <a:fld id="{24DAC966-03D9-4556-BEED-7F7AC95710D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92"/>
          <p:cNvSpPr>
            <a:spLocks noGrp="1" noChangeArrowheads="1"/>
          </p:cNvSpPr>
          <p:nvPr>
            <p:ph type="sldNum" sz="quarter" idx="10"/>
          </p:nvPr>
        </p:nvSpPr>
        <p:spPr>
          <a:ln/>
        </p:spPr>
        <p:txBody>
          <a:bodyPr/>
          <a:lstStyle>
            <a:lvl1pPr>
              <a:defRPr/>
            </a:lvl1pPr>
          </a:lstStyle>
          <a:p>
            <a:pPr>
              <a:defRPr/>
            </a:pPr>
            <a:fld id="{AB819356-DE13-42BF-B215-0A2DEF5CE21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2"/>
          <p:cNvSpPr>
            <a:spLocks noGrp="1" noChangeArrowheads="1"/>
          </p:cNvSpPr>
          <p:nvPr>
            <p:ph type="sldNum" sz="quarter" idx="10"/>
          </p:nvPr>
        </p:nvSpPr>
        <p:spPr>
          <a:ln/>
        </p:spPr>
        <p:txBody>
          <a:bodyPr/>
          <a:lstStyle>
            <a:lvl1pPr>
              <a:defRPr/>
            </a:lvl1pPr>
          </a:lstStyle>
          <a:p>
            <a:pPr>
              <a:defRPr/>
            </a:pPr>
            <a:fld id="{1038C034-6A92-4C39-8242-D5FAFF6422E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1463" y="1698625"/>
            <a:ext cx="4214812" cy="466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38676" y="1698625"/>
            <a:ext cx="4214813" cy="466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92"/>
          <p:cNvSpPr>
            <a:spLocks noGrp="1" noChangeArrowheads="1"/>
          </p:cNvSpPr>
          <p:nvPr>
            <p:ph type="sldNum" sz="quarter" idx="10"/>
          </p:nvPr>
        </p:nvSpPr>
        <p:spPr>
          <a:ln/>
        </p:spPr>
        <p:txBody>
          <a:bodyPr/>
          <a:lstStyle>
            <a:lvl1pPr>
              <a:defRPr/>
            </a:lvl1pPr>
          </a:lstStyle>
          <a:p>
            <a:pPr>
              <a:defRPr/>
            </a:pPr>
            <a:fld id="{211BB1D7-5A71-404B-99A9-45F510C751A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8097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8097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92"/>
          <p:cNvSpPr>
            <a:spLocks noGrp="1" noChangeArrowheads="1"/>
          </p:cNvSpPr>
          <p:nvPr>
            <p:ph type="sldNum" sz="quarter" idx="10"/>
          </p:nvPr>
        </p:nvSpPr>
        <p:spPr>
          <a:ln/>
        </p:spPr>
        <p:txBody>
          <a:bodyPr/>
          <a:lstStyle>
            <a:lvl1pPr>
              <a:defRPr/>
            </a:lvl1pPr>
          </a:lstStyle>
          <a:p>
            <a:pPr>
              <a:defRPr/>
            </a:pPr>
            <a:fld id="{1A3C6AD2-8FD8-4F2F-A865-A089F82EE79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2"/>
          <p:cNvSpPr>
            <a:spLocks noGrp="1" noChangeArrowheads="1"/>
          </p:cNvSpPr>
          <p:nvPr>
            <p:ph type="sldNum" sz="quarter" idx="10"/>
          </p:nvPr>
        </p:nvSpPr>
        <p:spPr>
          <a:ln/>
        </p:spPr>
        <p:txBody>
          <a:bodyPr/>
          <a:lstStyle>
            <a:lvl1pPr>
              <a:defRPr/>
            </a:lvl1pPr>
          </a:lstStyle>
          <a:p>
            <a:pPr>
              <a:defRPr/>
            </a:pPr>
            <a:fld id="{724BF807-778E-40F6-B68E-EE351B54AFE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2"/>
          <p:cNvSpPr>
            <a:spLocks noGrp="1" noChangeArrowheads="1"/>
          </p:cNvSpPr>
          <p:nvPr>
            <p:ph type="sldNum" sz="quarter" idx="10"/>
          </p:nvPr>
        </p:nvSpPr>
        <p:spPr>
          <a:ln/>
        </p:spPr>
        <p:txBody>
          <a:bodyPr/>
          <a:lstStyle>
            <a:lvl1pPr>
              <a:defRPr/>
            </a:lvl1pPr>
          </a:lstStyle>
          <a:p>
            <a:pPr>
              <a:defRPr/>
            </a:pPr>
            <a:fld id="{2337D82A-C612-4E83-9F17-51F268D2579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D63348D4-C4E6-4E19-A746-AFC710D7146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C60B464D-FBCB-406F-896B-8240949E104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4" name="Rectangle 110"/>
          <p:cNvSpPr>
            <a:spLocks noChangeArrowheads="1"/>
          </p:cNvSpPr>
          <p:nvPr userDrawn="1"/>
        </p:nvSpPr>
        <p:spPr bwMode="auto">
          <a:xfrm>
            <a:off x="0" y="1"/>
            <a:ext cx="9144000" cy="1530350"/>
          </a:xfrm>
          <a:prstGeom prst="rect">
            <a:avLst/>
          </a:prstGeom>
          <a:solidFill>
            <a:schemeClr val="accent1"/>
          </a:solidFill>
          <a:ln w="9525">
            <a:noFill/>
            <a:miter lim="800000"/>
            <a:headEnd/>
            <a:tailEnd/>
          </a:ln>
          <a:effectLst/>
        </p:spPr>
        <p:txBody>
          <a:bodyPr wrap="none" anchor="ctr"/>
          <a:lstStyle/>
          <a:p>
            <a:pPr>
              <a:defRPr/>
            </a:pPr>
            <a:endParaRPr lang="en-US" dirty="0"/>
          </a:p>
        </p:txBody>
      </p:sp>
      <p:sp>
        <p:nvSpPr>
          <p:cNvPr id="1027" name="Rectangle 29"/>
          <p:cNvSpPr>
            <a:spLocks noGrp="1" noChangeArrowheads="1"/>
          </p:cNvSpPr>
          <p:nvPr>
            <p:ph type="body" idx="1"/>
          </p:nvPr>
        </p:nvSpPr>
        <p:spPr bwMode="auto">
          <a:xfrm>
            <a:off x="271466" y="1698625"/>
            <a:ext cx="8582025" cy="4662488"/>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16" name="Rectangle 92"/>
          <p:cNvSpPr>
            <a:spLocks noGrp="1" noChangeArrowheads="1"/>
          </p:cNvSpPr>
          <p:nvPr>
            <p:ph type="sldNum" sz="quarter" idx="4"/>
          </p:nvPr>
        </p:nvSpPr>
        <p:spPr bwMode="auto">
          <a:xfrm>
            <a:off x="3636965" y="6653215"/>
            <a:ext cx="1693863" cy="155575"/>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lvl1pPr algn="ctr">
              <a:defRPr sz="1000" b="0"/>
            </a:lvl1pPr>
          </a:lstStyle>
          <a:p>
            <a:pPr>
              <a:defRPr/>
            </a:pPr>
            <a:fld id="{E2365E51-0B14-4DBB-B120-FF5B6D4BF68E}" type="slidenum">
              <a:rPr lang="en-US"/>
              <a:pPr>
                <a:defRPr/>
              </a:pPr>
              <a:t>‹#›</a:t>
            </a:fld>
            <a:endParaRPr lang="en-US" dirty="0"/>
          </a:p>
        </p:txBody>
      </p:sp>
      <p:sp>
        <p:nvSpPr>
          <p:cNvPr id="1125" name="Line 101"/>
          <p:cNvSpPr>
            <a:spLocks noChangeShapeType="1"/>
          </p:cNvSpPr>
          <p:nvPr/>
        </p:nvSpPr>
        <p:spPr bwMode="auto">
          <a:xfrm>
            <a:off x="0" y="1520825"/>
            <a:ext cx="9144000" cy="0"/>
          </a:xfrm>
          <a:prstGeom prst="line">
            <a:avLst/>
          </a:prstGeom>
          <a:noFill/>
          <a:ln w="9525">
            <a:solidFill>
              <a:schemeClr val="tx1"/>
            </a:solidFill>
            <a:round/>
            <a:headEnd/>
            <a:tailEnd/>
          </a:ln>
          <a:effectLst/>
        </p:spPr>
        <p:txBody>
          <a:bodyPr/>
          <a:lstStyle/>
          <a:p>
            <a:pPr>
              <a:defRPr/>
            </a:pPr>
            <a:endParaRPr lang="en-US" dirty="0"/>
          </a:p>
        </p:txBody>
      </p:sp>
      <p:grpSp>
        <p:nvGrpSpPr>
          <p:cNvPr id="1030" name="Group 131" descr="FMMI logo"/>
          <p:cNvGrpSpPr>
            <a:grpSpLocks/>
          </p:cNvGrpSpPr>
          <p:nvPr/>
        </p:nvGrpSpPr>
        <p:grpSpPr bwMode="auto">
          <a:xfrm>
            <a:off x="7445378" y="334963"/>
            <a:ext cx="1851025" cy="958850"/>
            <a:chOff x="4690" y="211"/>
            <a:chExt cx="1166" cy="604"/>
          </a:xfrm>
        </p:grpSpPr>
        <p:sp>
          <p:nvSpPr>
            <p:cNvPr id="1135" name="Rectangle 111"/>
            <p:cNvSpPr>
              <a:spLocks noChangeArrowheads="1"/>
            </p:cNvSpPr>
            <p:nvPr userDrawn="1"/>
          </p:nvSpPr>
          <p:spPr bwMode="auto">
            <a:xfrm>
              <a:off x="4690" y="211"/>
              <a:ext cx="1008" cy="591"/>
            </a:xfrm>
            <a:prstGeom prst="rect">
              <a:avLst/>
            </a:prstGeom>
            <a:solidFill>
              <a:schemeClr val="bg1"/>
            </a:solidFill>
            <a:ln w="9525">
              <a:noFill/>
              <a:miter lim="800000"/>
              <a:headEnd/>
              <a:tailEnd/>
            </a:ln>
            <a:effectLst/>
          </p:spPr>
          <p:txBody>
            <a:bodyPr wrap="none" anchor="ctr"/>
            <a:lstStyle/>
            <a:p>
              <a:pPr>
                <a:defRPr/>
              </a:pPr>
              <a:endParaRPr lang="en-US" dirty="0"/>
            </a:p>
          </p:txBody>
        </p:sp>
        <p:pic>
          <p:nvPicPr>
            <p:cNvPr id="1035" name="Picture 102"/>
            <p:cNvPicPr>
              <a:picLocks noChangeAspect="1" noChangeArrowheads="1"/>
            </p:cNvPicPr>
            <p:nvPr userDrawn="1"/>
          </p:nvPicPr>
          <p:blipFill>
            <a:blip r:embed="rId15" cstate="print"/>
            <a:srcRect/>
            <a:stretch>
              <a:fillRect/>
            </a:stretch>
          </p:blipFill>
          <p:spPr bwMode="auto">
            <a:xfrm>
              <a:off x="4695" y="274"/>
              <a:ext cx="898" cy="493"/>
            </a:xfrm>
            <a:prstGeom prst="rect">
              <a:avLst/>
            </a:prstGeom>
            <a:noFill/>
            <a:ln w="9525">
              <a:noFill/>
              <a:miter lim="800000"/>
              <a:headEnd/>
              <a:tailEnd/>
            </a:ln>
          </p:spPr>
        </p:pic>
        <p:sp>
          <p:nvSpPr>
            <p:cNvPr id="1127" name="Text Box 103"/>
            <p:cNvSpPr txBox="1">
              <a:spLocks noChangeArrowheads="1"/>
            </p:cNvSpPr>
            <p:nvPr userDrawn="1"/>
          </p:nvSpPr>
          <p:spPr bwMode="auto">
            <a:xfrm>
              <a:off x="4800" y="619"/>
              <a:ext cx="1056" cy="196"/>
            </a:xfrm>
            <a:prstGeom prst="rect">
              <a:avLst/>
            </a:prstGeom>
            <a:noFill/>
            <a:ln w="9525" algn="ctr">
              <a:noFill/>
              <a:miter lim="800000"/>
              <a:headEnd/>
              <a:tailEnd/>
            </a:ln>
            <a:effectLst/>
          </p:spPr>
          <p:txBody>
            <a:bodyPr>
              <a:spAutoFit/>
            </a:bodyPr>
            <a:lstStyle/>
            <a:p>
              <a:pPr algn="ctr">
                <a:defRPr/>
              </a:pPr>
              <a:r>
                <a:rPr lang="en-US" sz="700" dirty="0"/>
                <a:t>Transforming Financials </a:t>
              </a:r>
            </a:p>
            <a:p>
              <a:pPr algn="ctr">
                <a:defRPr/>
              </a:pPr>
              <a:r>
                <a:rPr lang="en-US" sz="700" dirty="0"/>
                <a:t>at the People’s Department</a:t>
              </a:r>
            </a:p>
          </p:txBody>
        </p:sp>
      </p:grpSp>
      <p:sp>
        <p:nvSpPr>
          <p:cNvPr id="1031" name="Rectangle 65"/>
          <p:cNvSpPr>
            <a:spLocks noGrp="1" noChangeArrowheads="1"/>
          </p:cNvSpPr>
          <p:nvPr>
            <p:ph type="title"/>
          </p:nvPr>
        </p:nvSpPr>
        <p:spPr bwMode="auto">
          <a:xfrm>
            <a:off x="1609727" y="295277"/>
            <a:ext cx="5967413" cy="1109663"/>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US" dirty="0"/>
              <a:t>Click to edit Master title style</a:t>
            </a:r>
          </a:p>
        </p:txBody>
      </p:sp>
      <p:grpSp>
        <p:nvGrpSpPr>
          <p:cNvPr id="2" name="Group 1" descr="USDA logo"/>
          <p:cNvGrpSpPr/>
          <p:nvPr userDrawn="1"/>
        </p:nvGrpSpPr>
        <p:grpSpPr>
          <a:xfrm>
            <a:off x="82551" y="330200"/>
            <a:ext cx="1443039" cy="950913"/>
            <a:chOff x="82551" y="330200"/>
            <a:chExt cx="1443039" cy="950913"/>
          </a:xfrm>
        </p:grpSpPr>
        <p:sp>
          <p:nvSpPr>
            <p:cNvPr id="1149" name="Rectangle 125"/>
            <p:cNvSpPr>
              <a:spLocks noChangeArrowheads="1"/>
            </p:cNvSpPr>
            <p:nvPr/>
          </p:nvSpPr>
          <p:spPr bwMode="auto">
            <a:xfrm>
              <a:off x="82551" y="330200"/>
              <a:ext cx="1443039" cy="950913"/>
            </a:xfrm>
            <a:prstGeom prst="rect">
              <a:avLst/>
            </a:prstGeom>
            <a:solidFill>
              <a:schemeClr val="bg1"/>
            </a:solidFill>
            <a:ln w="9525">
              <a:noFill/>
              <a:miter lim="800000"/>
              <a:headEnd/>
              <a:tailEnd/>
            </a:ln>
            <a:effectLst/>
          </p:spPr>
          <p:txBody>
            <a:bodyPr wrap="none" anchor="ctr"/>
            <a:lstStyle/>
            <a:p>
              <a:pPr>
                <a:defRPr/>
              </a:pPr>
              <a:endParaRPr lang="en-US" dirty="0"/>
            </a:p>
          </p:txBody>
        </p:sp>
        <p:pic>
          <p:nvPicPr>
            <p:cNvPr id="1033" name="Picture 126" descr="usda-logo"/>
            <p:cNvPicPr>
              <a:picLocks noChangeAspect="1" noChangeArrowheads="1"/>
            </p:cNvPicPr>
            <p:nvPr/>
          </p:nvPicPr>
          <p:blipFill>
            <a:blip r:embed="rId16" cstate="print"/>
            <a:srcRect l="2278" t="1987" r="2158" b="3973"/>
            <a:stretch>
              <a:fillRect/>
            </a:stretch>
          </p:blipFill>
          <p:spPr bwMode="auto">
            <a:xfrm>
              <a:off x="177802" y="355600"/>
              <a:ext cx="1265239" cy="901700"/>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Lst>
  <p:hf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buClr>
          <a:srgbClr val="CC9900"/>
        </a:buClr>
        <a:buFont typeface="Wingdings" pitchFamily="2" charset="2"/>
        <a:buChar char="§"/>
        <a:defRPr>
          <a:solidFill>
            <a:schemeClr val="tx1"/>
          </a:solidFill>
          <a:latin typeface="+mn-lt"/>
          <a:ea typeface="+mn-ea"/>
          <a:cs typeface="+mn-cs"/>
          <a:sym typeface="Wingdings"/>
        </a:defRPr>
      </a:lvl1pPr>
      <a:lvl2pPr marL="742950" indent="-285750" algn="l" rtl="0" eaLnBrk="0" fontAlgn="base" hangingPunct="0">
        <a:spcBef>
          <a:spcPct val="20000"/>
        </a:spcBef>
        <a:spcAft>
          <a:spcPct val="0"/>
        </a:spcAft>
        <a:buClr>
          <a:srgbClr val="CC9900"/>
        </a:buClr>
        <a:buFont typeface="Times New Roman" pitchFamily="18" charset="0"/>
        <a:buChar char="–"/>
        <a:defRPr sz="1600">
          <a:solidFill>
            <a:schemeClr val="tx1"/>
          </a:solidFill>
          <a:latin typeface="+mn-lt"/>
        </a:defRPr>
      </a:lvl2pPr>
      <a:lvl3pPr marL="1143000" indent="-228600" algn="l" rtl="0" eaLnBrk="0" fontAlgn="base" hangingPunct="0">
        <a:spcBef>
          <a:spcPct val="20000"/>
        </a:spcBef>
        <a:spcAft>
          <a:spcPct val="0"/>
        </a:spcAft>
        <a:buClr>
          <a:srgbClr val="CC9900"/>
        </a:buClr>
        <a:buFont typeface="Wingdings" pitchFamily="2" charset="2"/>
        <a:buChar char="§"/>
        <a:defRPr sz="1400">
          <a:solidFill>
            <a:schemeClr val="tx1"/>
          </a:solidFill>
          <a:latin typeface="+mn-lt"/>
        </a:defRPr>
      </a:lvl3pPr>
      <a:lvl4pPr marL="1600200" indent="-228600" algn="l" rtl="0" eaLnBrk="0" fontAlgn="base" hangingPunct="0">
        <a:spcBef>
          <a:spcPct val="20000"/>
        </a:spcBef>
        <a:spcAft>
          <a:spcPct val="0"/>
        </a:spcAft>
        <a:buClr>
          <a:srgbClr val="CC9900"/>
        </a:buClr>
        <a:buFont typeface="Times New Roman" pitchFamily="18" charset="0"/>
        <a:buChar char="–"/>
        <a:defRPr sz="1400">
          <a:solidFill>
            <a:schemeClr val="tx1"/>
          </a:solidFill>
          <a:latin typeface="+mn-lt"/>
        </a:defRPr>
      </a:lvl4pPr>
      <a:lvl5pPr marL="2057400" indent="-228600" algn="l" rtl="0" eaLnBrk="0" fontAlgn="base" hangingPunct="0">
        <a:spcBef>
          <a:spcPct val="20000"/>
        </a:spcBef>
        <a:spcAft>
          <a:spcPct val="0"/>
        </a:spcAft>
        <a:buClr>
          <a:srgbClr val="CC9900"/>
        </a:buClr>
        <a:buFont typeface="Wingdings" pitchFamily="2" charset="2"/>
        <a:buChar char="§"/>
        <a:defRPr sz="1400">
          <a:solidFill>
            <a:schemeClr val="tx1"/>
          </a:solidFill>
          <a:latin typeface="+mn-lt"/>
        </a:defRPr>
      </a:lvl5pPr>
      <a:lvl6pPr marL="2514600" indent="-228600" algn="l" rtl="0" eaLnBrk="1" fontAlgn="base" hangingPunct="1">
        <a:spcBef>
          <a:spcPct val="20000"/>
        </a:spcBef>
        <a:spcAft>
          <a:spcPct val="0"/>
        </a:spcAft>
        <a:buClr>
          <a:srgbClr val="CC9900"/>
        </a:buClr>
        <a:buFont typeface="Wingdings" pitchFamily="2" charset="2"/>
        <a:buChar char="§"/>
        <a:defRPr sz="1400">
          <a:solidFill>
            <a:schemeClr val="tx1"/>
          </a:solidFill>
          <a:latin typeface="+mn-lt"/>
        </a:defRPr>
      </a:lvl6pPr>
      <a:lvl7pPr marL="2971800" indent="-228600" algn="l" rtl="0" eaLnBrk="1" fontAlgn="base" hangingPunct="1">
        <a:spcBef>
          <a:spcPct val="20000"/>
        </a:spcBef>
        <a:spcAft>
          <a:spcPct val="0"/>
        </a:spcAft>
        <a:buClr>
          <a:srgbClr val="CC9900"/>
        </a:buClr>
        <a:buFont typeface="Wingdings" pitchFamily="2" charset="2"/>
        <a:buChar char="§"/>
        <a:defRPr sz="1400">
          <a:solidFill>
            <a:schemeClr val="tx1"/>
          </a:solidFill>
          <a:latin typeface="+mn-lt"/>
        </a:defRPr>
      </a:lvl7pPr>
      <a:lvl8pPr marL="3429000" indent="-228600" algn="l" rtl="0" eaLnBrk="1" fontAlgn="base" hangingPunct="1">
        <a:spcBef>
          <a:spcPct val="20000"/>
        </a:spcBef>
        <a:spcAft>
          <a:spcPct val="0"/>
        </a:spcAft>
        <a:buClr>
          <a:srgbClr val="CC9900"/>
        </a:buClr>
        <a:buFont typeface="Wingdings" pitchFamily="2" charset="2"/>
        <a:buChar char="§"/>
        <a:defRPr sz="1400">
          <a:solidFill>
            <a:schemeClr val="tx1"/>
          </a:solidFill>
          <a:latin typeface="+mn-lt"/>
        </a:defRPr>
      </a:lvl8pPr>
      <a:lvl9pPr marL="3886200" indent="-228600" algn="l" rtl="0" eaLnBrk="1" fontAlgn="base" hangingPunct="1">
        <a:spcBef>
          <a:spcPct val="20000"/>
        </a:spcBef>
        <a:spcAft>
          <a:spcPct val="0"/>
        </a:spcAft>
        <a:buClr>
          <a:srgbClr val="CC9900"/>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hyperlink" Target="https://www.nfc.usda.gov/FSS/ClientServices/ezFedGrants/index.php"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p:nvPr>
        </p:nvSpPr>
        <p:spPr>
          <a:xfrm>
            <a:off x="2209800" y="4114800"/>
            <a:ext cx="4800600" cy="762000"/>
          </a:xfrm>
        </p:spPr>
        <p:txBody>
          <a:bodyPr/>
          <a:lstStyle/>
          <a:p>
            <a:r>
              <a:rPr lang="en-US" sz="2800" dirty="0"/>
              <a:t>Application Management</a:t>
            </a:r>
          </a:p>
        </p:txBody>
      </p:sp>
      <p:sp>
        <p:nvSpPr>
          <p:cNvPr id="4" name="Subtitle 3"/>
          <p:cNvSpPr>
            <a:spLocks noGrp="1"/>
          </p:cNvSpPr>
          <p:nvPr>
            <p:ph type="subTitle" sz="quarter" idx="1"/>
          </p:nvPr>
        </p:nvSpPr>
        <p:spPr>
          <a:xfrm>
            <a:off x="2209800" y="5029200"/>
            <a:ext cx="4635502" cy="674688"/>
          </a:xfrm>
        </p:spPr>
        <p:txBody>
          <a:bodyPr/>
          <a:lstStyle/>
          <a:p>
            <a:r>
              <a:rPr lang="en-US" sz="2800" dirty="0"/>
              <a:t>GM 302</a:t>
            </a:r>
          </a:p>
        </p:txBody>
      </p:sp>
      <p:sp>
        <p:nvSpPr>
          <p:cNvPr id="5" name="TextBox 4"/>
          <p:cNvSpPr txBox="1"/>
          <p:nvPr/>
        </p:nvSpPr>
        <p:spPr>
          <a:xfrm>
            <a:off x="3083765" y="6324600"/>
            <a:ext cx="1268168" cy="338554"/>
          </a:xfrm>
          <a:prstGeom prst="rect">
            <a:avLst/>
          </a:prstGeom>
          <a:noFill/>
        </p:spPr>
        <p:txBody>
          <a:bodyPr wrap="none" rtlCol="0">
            <a:spAutoFit/>
          </a:bodyPr>
          <a:lstStyle/>
          <a:p>
            <a:r>
              <a:rPr lang="en-US" sz="1600" dirty="0">
                <a:solidFill>
                  <a:schemeClr val="bg1"/>
                </a:solidFill>
              </a:rPr>
              <a:t> Version 1.0</a:t>
            </a:r>
          </a:p>
        </p:txBody>
      </p:sp>
    </p:spTree>
    <p:extLst>
      <p:ext uri="{BB962C8B-B14F-4D97-AF65-F5344CB8AC3E}">
        <p14:creationId xmlns:p14="http://schemas.microsoft.com/office/powerpoint/2010/main" val="83865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for Funding Opportunities</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mtClean="0"/>
              <a:pPr>
                <a:defRPr/>
              </a:pPr>
              <a:t>10</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301" y="2100604"/>
            <a:ext cx="7592264" cy="3886200"/>
          </a:xfrm>
          <a:prstGeom prst="rect">
            <a:avLst/>
          </a:prstGeom>
          <a:ln>
            <a:solidFill>
              <a:schemeClr val="tx1"/>
            </a:solidFill>
          </a:ln>
        </p:spPr>
      </p:pic>
      <p:sp>
        <p:nvSpPr>
          <p:cNvPr id="10" name="Rectangle 9"/>
          <p:cNvSpPr/>
          <p:nvPr/>
        </p:nvSpPr>
        <p:spPr>
          <a:xfrm>
            <a:off x="4191000" y="3048000"/>
            <a:ext cx="4572000" cy="923330"/>
          </a:xfrm>
          <a:prstGeom prst="rect">
            <a:avLst/>
          </a:prstGeom>
          <a:solidFill>
            <a:schemeClr val="bg1"/>
          </a:solidFill>
          <a:ln w="38100">
            <a:solidFill>
              <a:srgbClr val="00B0F0"/>
            </a:solidFill>
          </a:ln>
        </p:spPr>
        <p:txBody>
          <a:bodyPr>
            <a:spAutoFit/>
          </a:bodyPr>
          <a:lstStyle/>
          <a:p>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Search results will appear below. You can filter or sort search results by clicking the arrow on the column headers.</a:t>
            </a:r>
            <a:endParaRPr lang="en-US" sz="1800" dirty="0"/>
          </a:p>
        </p:txBody>
      </p:sp>
      <p:cxnSp>
        <p:nvCxnSpPr>
          <p:cNvPr id="12" name="Straight Arrow Connector 11"/>
          <p:cNvCxnSpPr/>
          <p:nvPr/>
        </p:nvCxnSpPr>
        <p:spPr bwMode="auto">
          <a:xfrm>
            <a:off x="3200400" y="3581400"/>
            <a:ext cx="0" cy="533400"/>
          </a:xfrm>
          <a:prstGeom prst="straightConnector1">
            <a:avLst/>
          </a:prstGeom>
          <a:ln>
            <a:solidFill>
              <a:srgbClr val="00B0F0"/>
            </a:solidFill>
            <a:headEnd type="none" w="med" len="med"/>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91856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Module Summary</a:t>
            </a:r>
          </a:p>
        </p:txBody>
      </p:sp>
      <p:sp>
        <p:nvSpPr>
          <p:cNvPr id="13315" name="Content Placeholder 2"/>
          <p:cNvSpPr>
            <a:spLocks noGrp="1"/>
          </p:cNvSpPr>
          <p:nvPr>
            <p:ph idx="1"/>
          </p:nvPr>
        </p:nvSpPr>
        <p:spPr>
          <a:xfrm>
            <a:off x="446116" y="1676400"/>
            <a:ext cx="5421284" cy="4525963"/>
          </a:xfrm>
        </p:spPr>
        <p:txBody>
          <a:bodyPr/>
          <a:lstStyle/>
          <a:p>
            <a:pPr marL="0" indent="0">
              <a:buFont typeface="Arial" pitchFamily="34" charset="0"/>
              <a:buNone/>
              <a:defRPr/>
            </a:pPr>
            <a:r>
              <a:rPr lang="en-US" sz="2000" dirty="0"/>
              <a:t>In this module, you have learned to:</a:t>
            </a:r>
          </a:p>
          <a:p>
            <a:pPr marL="0" indent="0">
              <a:buFont typeface="Arial" pitchFamily="34" charset="0"/>
              <a:buNone/>
              <a:defRPr/>
            </a:pPr>
            <a:endParaRPr lang="en-US" sz="2000" dirty="0"/>
          </a:p>
          <a:p>
            <a:pPr lvl="1">
              <a:lnSpc>
                <a:spcPct val="200000"/>
              </a:lnSpc>
              <a:buFont typeface="Arial" panose="020B0604020202020204" pitchFamily="34" charset="0"/>
              <a:buChar char="–"/>
              <a:defRPr/>
            </a:pPr>
            <a:r>
              <a:rPr lang="en-US" sz="1700" dirty="0">
                <a:latin typeface="Calibri (body)"/>
              </a:rPr>
              <a:t>Describe the ezFedGrants opportunity search process</a:t>
            </a:r>
          </a:p>
          <a:p>
            <a:pPr marL="0" indent="0">
              <a:buFont typeface="Arial" pitchFamily="34" charset="0"/>
              <a:buNone/>
              <a:defRPr/>
            </a:pPr>
            <a:endParaRPr lang="en-US" dirty="0"/>
          </a:p>
        </p:txBody>
      </p:sp>
      <p:sp>
        <p:nvSpPr>
          <p:cNvPr id="2" name="Slide Number Placeholder 1"/>
          <p:cNvSpPr>
            <a:spLocks noGrp="1"/>
          </p:cNvSpPr>
          <p:nvPr>
            <p:ph type="sldNum" sz="quarter" idx="10"/>
          </p:nvPr>
        </p:nvSpPr>
        <p:spPr/>
        <p:txBody>
          <a:bodyPr/>
          <a:lstStyle/>
          <a:p>
            <a:pPr>
              <a:defRPr/>
            </a:pPr>
            <a:fld id="{AB819356-DE13-42BF-B215-0A2DEF5CE21B}" type="slidenum">
              <a:rPr lang="en-US" smtClean="0"/>
              <a:pPr>
                <a:defRPr/>
              </a:pPr>
              <a:t>11</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905000"/>
            <a:ext cx="2743200" cy="4355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7504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Agenda</a:t>
            </a:r>
          </a:p>
        </p:txBody>
      </p:sp>
      <p:sp>
        <p:nvSpPr>
          <p:cNvPr id="2" name="Slide Number Placeholder 1"/>
          <p:cNvSpPr>
            <a:spLocks noGrp="1"/>
          </p:cNvSpPr>
          <p:nvPr>
            <p:ph type="sldNum" sz="quarter" idx="10"/>
          </p:nvPr>
        </p:nvSpPr>
        <p:spPr/>
        <p:txBody>
          <a:bodyPr/>
          <a:lstStyle/>
          <a:p>
            <a:pPr>
              <a:defRPr/>
            </a:pPr>
            <a:fld id="{AB819356-DE13-42BF-B215-0A2DEF5CE21B}" type="slidenum">
              <a:rPr lang="en-US" smtClean="0"/>
              <a:pPr>
                <a:defRPr/>
              </a:pPr>
              <a:t>12</a:t>
            </a:fld>
            <a:endParaRPr lang="en-US" dirty="0"/>
          </a:p>
        </p:txBody>
      </p:sp>
      <p:grpSp>
        <p:nvGrpSpPr>
          <p:cNvPr id="3" name="Group 2"/>
          <p:cNvGrpSpPr/>
          <p:nvPr/>
        </p:nvGrpSpPr>
        <p:grpSpPr>
          <a:xfrm>
            <a:off x="228600" y="1752600"/>
            <a:ext cx="8534400" cy="2290465"/>
            <a:chOff x="1143000" y="2205335"/>
            <a:chExt cx="7239000" cy="2290465"/>
          </a:xfrm>
        </p:grpSpPr>
        <p:sp>
          <p:nvSpPr>
            <p:cNvPr id="4" name="TextBox 3"/>
            <p:cNvSpPr txBox="1"/>
            <p:nvPr/>
          </p:nvSpPr>
          <p:spPr>
            <a:xfrm>
              <a:off x="1143000" y="2205335"/>
              <a:ext cx="7239000" cy="461665"/>
            </a:xfrm>
            <a:prstGeom prst="rect">
              <a:avLst/>
            </a:prstGeom>
            <a:noFill/>
          </p:spPr>
          <p:txBody>
            <a:bodyPr wrap="square" rtlCol="0">
              <a:spAutoFit/>
            </a:bodyPr>
            <a:lstStyle/>
            <a:p>
              <a:pPr marL="342900" indent="-342900">
                <a:buClr>
                  <a:srgbClr val="A88000"/>
                </a:buClr>
                <a:buSzPct val="100000"/>
                <a:buFont typeface="Wingdings" panose="05000000000000000000" pitchFamily="2" charset="2"/>
                <a:buChar char="§"/>
              </a:pPr>
              <a:r>
                <a:rPr lang="en-US" dirty="0"/>
                <a:t>Course Introduction</a:t>
              </a:r>
            </a:p>
          </p:txBody>
        </p:sp>
        <p:sp>
          <p:nvSpPr>
            <p:cNvPr id="14" name="TextBox 13"/>
            <p:cNvSpPr txBox="1"/>
            <p:nvPr/>
          </p:nvSpPr>
          <p:spPr>
            <a:xfrm>
              <a:off x="1143000" y="2662535"/>
              <a:ext cx="7239000" cy="461665"/>
            </a:xfrm>
            <a:prstGeom prst="rect">
              <a:avLst/>
            </a:prstGeom>
            <a:noFill/>
          </p:spPr>
          <p:txBody>
            <a:bodyPr wrap="square" rtlCol="0">
              <a:spAutoFit/>
            </a:bodyPr>
            <a:lstStyle/>
            <a:p>
              <a:pPr marL="342900" indent="-342900">
                <a:buClr>
                  <a:srgbClr val="A88000"/>
                </a:buClr>
                <a:buSzPct val="100000"/>
                <a:buFont typeface="Wingdings" panose="05000000000000000000" pitchFamily="2" charset="2"/>
                <a:buChar char="§"/>
              </a:pPr>
              <a:r>
                <a:rPr lang="en-US" dirty="0"/>
                <a:t>Module 1 – Searching for Funding Opportunities</a:t>
              </a:r>
            </a:p>
          </p:txBody>
        </p:sp>
        <p:sp>
          <p:nvSpPr>
            <p:cNvPr id="15" name="TextBox 14"/>
            <p:cNvSpPr txBox="1"/>
            <p:nvPr/>
          </p:nvSpPr>
          <p:spPr>
            <a:xfrm>
              <a:off x="1143000" y="3119735"/>
              <a:ext cx="7239000" cy="461665"/>
            </a:xfrm>
            <a:prstGeom prst="rect">
              <a:avLst/>
            </a:prstGeom>
            <a:solidFill>
              <a:schemeClr val="accent2">
                <a:lumMod val="20000"/>
                <a:lumOff val="80000"/>
              </a:schemeClr>
            </a:solidFill>
          </p:spPr>
          <p:txBody>
            <a:bodyPr wrap="square" rtlCol="0">
              <a:spAutoFit/>
            </a:bodyPr>
            <a:lstStyle/>
            <a:p>
              <a:pPr marL="342900" indent="-342900">
                <a:buClr>
                  <a:srgbClr val="A88000"/>
                </a:buClr>
                <a:buSzPct val="100000"/>
                <a:buFont typeface="Wingdings" panose="05000000000000000000" pitchFamily="2" charset="2"/>
                <a:buChar char="§"/>
              </a:pPr>
              <a:r>
                <a:rPr lang="en-US" dirty="0"/>
                <a:t>Module 2 – Creating and Submitting Applications</a:t>
              </a:r>
            </a:p>
          </p:txBody>
        </p:sp>
        <p:sp>
          <p:nvSpPr>
            <p:cNvPr id="16" name="TextBox 15"/>
            <p:cNvSpPr txBox="1"/>
            <p:nvPr/>
          </p:nvSpPr>
          <p:spPr>
            <a:xfrm>
              <a:off x="1143000" y="3576935"/>
              <a:ext cx="7239000" cy="461665"/>
            </a:xfrm>
            <a:prstGeom prst="rect">
              <a:avLst/>
            </a:prstGeom>
            <a:noFill/>
          </p:spPr>
          <p:txBody>
            <a:bodyPr wrap="square" rtlCol="0">
              <a:spAutoFit/>
            </a:bodyPr>
            <a:lstStyle/>
            <a:p>
              <a:pPr marL="342900" indent="-342900">
                <a:buClr>
                  <a:srgbClr val="A88000"/>
                </a:buClr>
                <a:buSzPct val="100000"/>
                <a:buFont typeface="Wingdings" panose="05000000000000000000" pitchFamily="2" charset="2"/>
                <a:buChar char="§"/>
              </a:pPr>
              <a:r>
                <a:rPr lang="en-US" dirty="0"/>
                <a:t>Module 3 – Application Review and Approval</a:t>
              </a:r>
            </a:p>
          </p:txBody>
        </p:sp>
        <p:sp>
          <p:nvSpPr>
            <p:cNvPr id="17" name="TextBox 16"/>
            <p:cNvSpPr txBox="1"/>
            <p:nvPr/>
          </p:nvSpPr>
          <p:spPr>
            <a:xfrm>
              <a:off x="1143000" y="4034135"/>
              <a:ext cx="7239000" cy="461665"/>
            </a:xfrm>
            <a:prstGeom prst="rect">
              <a:avLst/>
            </a:prstGeom>
            <a:noFill/>
          </p:spPr>
          <p:txBody>
            <a:bodyPr wrap="square" rtlCol="0">
              <a:spAutoFit/>
            </a:bodyPr>
            <a:lstStyle/>
            <a:p>
              <a:pPr marL="342900" indent="-342900">
                <a:buClr>
                  <a:srgbClr val="A88000"/>
                </a:buClr>
                <a:buSzPct val="100000"/>
                <a:buFont typeface="Wingdings" panose="05000000000000000000" pitchFamily="2" charset="2"/>
                <a:buChar char="§"/>
              </a:pPr>
              <a:r>
                <a:rPr lang="en-US" dirty="0"/>
                <a:t>Course Summary</a:t>
              </a:r>
            </a:p>
          </p:txBody>
        </p:sp>
      </p:grpSp>
    </p:spTree>
    <p:extLst>
      <p:ext uri="{BB962C8B-B14F-4D97-AF65-F5344CB8AC3E}">
        <p14:creationId xmlns:p14="http://schemas.microsoft.com/office/powerpoint/2010/main" val="3004552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Objectives</a:t>
            </a:r>
          </a:p>
        </p:txBody>
      </p:sp>
      <p:sp>
        <p:nvSpPr>
          <p:cNvPr id="13315" name="Content Placeholder 2"/>
          <p:cNvSpPr>
            <a:spLocks noGrp="1"/>
          </p:cNvSpPr>
          <p:nvPr>
            <p:ph idx="1"/>
          </p:nvPr>
        </p:nvSpPr>
        <p:spPr>
          <a:xfrm>
            <a:off x="446116" y="1676400"/>
            <a:ext cx="5421284" cy="4525963"/>
          </a:xfrm>
        </p:spPr>
        <p:txBody>
          <a:bodyPr/>
          <a:lstStyle/>
          <a:p>
            <a:pPr marL="0" indent="0">
              <a:lnSpc>
                <a:spcPct val="150000"/>
              </a:lnSpc>
              <a:buFont typeface="Arial" pitchFamily="34" charset="0"/>
              <a:buNone/>
              <a:defRPr/>
            </a:pPr>
            <a:r>
              <a:rPr lang="en-US" sz="2000" dirty="0"/>
              <a:t>After completing this module, you will be able to:</a:t>
            </a:r>
          </a:p>
          <a:p>
            <a:pPr lvl="1" algn="just">
              <a:lnSpc>
                <a:spcPct val="150000"/>
              </a:lnSpc>
              <a:buFont typeface="Arial" panose="020B0604020202020204" pitchFamily="34" charset="0"/>
              <a:buChar char="–"/>
              <a:defRPr/>
            </a:pPr>
            <a:r>
              <a:rPr lang="en-US" sz="1800" dirty="0">
                <a:latin typeface="Calibri (body)"/>
              </a:rPr>
              <a:t>Explain how to create an application in ezFedGrants</a:t>
            </a:r>
          </a:p>
          <a:p>
            <a:pPr lvl="1" algn="just">
              <a:lnSpc>
                <a:spcPct val="150000"/>
              </a:lnSpc>
              <a:buFont typeface="Arial" panose="020B0604020202020204" pitchFamily="34" charset="0"/>
              <a:buChar char="–"/>
              <a:defRPr/>
            </a:pPr>
            <a:r>
              <a:rPr lang="en-US" sz="1800" dirty="0">
                <a:latin typeface="Calibri (body)"/>
              </a:rPr>
              <a:t>Describe the application submittal process in ezFedGrants</a:t>
            </a:r>
          </a:p>
          <a:p>
            <a:pPr marL="0" indent="0">
              <a:buFont typeface="Arial" pitchFamily="34" charset="0"/>
              <a:buNone/>
              <a:defRPr/>
            </a:pPr>
            <a:endParaRPr lang="en-US" dirty="0"/>
          </a:p>
        </p:txBody>
      </p:sp>
      <p:sp>
        <p:nvSpPr>
          <p:cNvPr id="2" name="Slide Number Placeholder 1"/>
          <p:cNvSpPr>
            <a:spLocks noGrp="1"/>
          </p:cNvSpPr>
          <p:nvPr>
            <p:ph type="sldNum" sz="quarter" idx="10"/>
          </p:nvPr>
        </p:nvSpPr>
        <p:spPr/>
        <p:txBody>
          <a:bodyPr/>
          <a:lstStyle/>
          <a:p>
            <a:pPr>
              <a:defRPr/>
            </a:pPr>
            <a:fld id="{AB819356-DE13-42BF-B215-0A2DEF5CE21B}" type="slidenum">
              <a:rPr lang="en-US" smtClean="0"/>
              <a:pPr>
                <a:defRPr/>
              </a:pPr>
              <a:t>13</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1828800"/>
            <a:ext cx="2743200" cy="4343400"/>
          </a:xfrm>
          <a:prstGeom prst="rect">
            <a:avLst/>
          </a:prstGeom>
        </p:spPr>
      </p:pic>
    </p:spTree>
    <p:extLst>
      <p:ext uri="{BB962C8B-B14F-4D97-AF65-F5344CB8AC3E}">
        <p14:creationId xmlns:p14="http://schemas.microsoft.com/office/powerpoint/2010/main" val="1856988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mtClean="0"/>
              <a:pPr>
                <a:defRPr/>
              </a:pPr>
              <a:t>14</a:t>
            </a:fld>
            <a:endParaRPr lang="en-US" dirty="0"/>
          </a:p>
        </p:txBody>
      </p:sp>
      <p:grpSp>
        <p:nvGrpSpPr>
          <p:cNvPr id="17" name="Group 16"/>
          <p:cNvGrpSpPr/>
          <p:nvPr/>
        </p:nvGrpSpPr>
        <p:grpSpPr>
          <a:xfrm>
            <a:off x="838200" y="2124792"/>
            <a:ext cx="8077199" cy="3886200"/>
            <a:chOff x="0" y="0"/>
            <a:chExt cx="6329548" cy="2861954"/>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49538" cy="2861954"/>
            </a:xfrm>
            <a:prstGeom prst="rect">
              <a:avLst/>
            </a:prstGeom>
            <a:ln>
              <a:solidFill>
                <a:schemeClr val="tx1"/>
              </a:solidFill>
            </a:ln>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504" y="938151"/>
              <a:ext cx="1615044" cy="475013"/>
            </a:xfrm>
            <a:prstGeom prst="rect">
              <a:avLst/>
            </a:prstGeom>
            <a:ln w="38100">
              <a:solidFill>
                <a:srgbClr val="FF0000"/>
              </a:solidFill>
            </a:ln>
          </p:spPr>
        </p:pic>
        <p:cxnSp>
          <p:nvCxnSpPr>
            <p:cNvPr id="20" name="Straight Connector 19"/>
            <p:cNvCxnSpPr/>
            <p:nvPr/>
          </p:nvCxnSpPr>
          <p:spPr>
            <a:xfrm>
              <a:off x="4702629" y="1413164"/>
              <a:ext cx="651510" cy="294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881416" y="1413164"/>
              <a:ext cx="441873" cy="294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609600" y="4442929"/>
            <a:ext cx="4572000" cy="923330"/>
          </a:xfrm>
          <a:prstGeom prst="rect">
            <a:avLst/>
          </a:prstGeom>
          <a:solidFill>
            <a:schemeClr val="bg1"/>
          </a:solidFill>
          <a:ln w="38100">
            <a:solidFill>
              <a:srgbClr val="00B0F0"/>
            </a:solidFill>
          </a:ln>
        </p:spPr>
        <p:txBody>
          <a:bodyPr>
            <a:spAutoFit/>
          </a:bodyPr>
          <a:lstStyle/>
          <a:p>
            <a:r>
              <a:rPr lang="en-US" sz="1800" b="1" dirty="0">
                <a:solidFill>
                  <a:srgbClr val="00B0F0"/>
                </a:solidFill>
                <a:latin typeface="Arial" panose="020B0604020202020204" pitchFamily="34" charset="0"/>
                <a:ea typeface="Calibri" panose="020F0502020204030204" pitchFamily="34" charset="0"/>
              </a:rPr>
              <a:t>Select</a:t>
            </a:r>
            <a:r>
              <a:rPr lang="en-US" sz="1800" dirty="0">
                <a:solidFill>
                  <a:srgbClr val="00B0F0"/>
                </a:solidFill>
                <a:latin typeface="Arial" panose="020B0604020202020204" pitchFamily="34" charset="0"/>
                <a:ea typeface="Calibri" panose="020F0502020204030204" pitchFamily="34" charset="0"/>
              </a:rPr>
              <a:t> a </a:t>
            </a:r>
            <a:r>
              <a:rPr lang="en-US" sz="1800" i="1" dirty="0">
                <a:solidFill>
                  <a:srgbClr val="00B0F0"/>
                </a:solidFill>
                <a:latin typeface="Arial" panose="020B0604020202020204" pitchFamily="34" charset="0"/>
                <a:ea typeface="Calibri" panose="020F0502020204030204" pitchFamily="34" charset="0"/>
              </a:rPr>
              <a:t>Funding Opportunity</a:t>
            </a:r>
            <a:r>
              <a:rPr lang="en-US" sz="1800" dirty="0">
                <a:solidFill>
                  <a:srgbClr val="00B0F0"/>
                </a:solidFill>
                <a:latin typeface="Arial" panose="020B0604020202020204" pitchFamily="34" charset="0"/>
                <a:ea typeface="Calibri" panose="020F0502020204030204" pitchFamily="34" charset="0"/>
              </a:rPr>
              <a:t> from the search results by clicking on </a:t>
            </a:r>
            <a:r>
              <a:rPr lang="en-US" sz="1800" i="1" dirty="0">
                <a:solidFill>
                  <a:srgbClr val="00B0F0"/>
                </a:solidFill>
                <a:latin typeface="Arial" panose="020B0604020202020204" pitchFamily="34" charset="0"/>
                <a:ea typeface="Calibri" panose="020F0502020204030204" pitchFamily="34" charset="0"/>
              </a:rPr>
              <a:t>Create Application</a:t>
            </a:r>
            <a:r>
              <a:rPr lang="en-US" sz="1800" dirty="0">
                <a:solidFill>
                  <a:srgbClr val="00B0F0"/>
                </a:solidFill>
                <a:latin typeface="Arial" panose="020B0604020202020204" pitchFamily="34" charset="0"/>
                <a:ea typeface="Calibri" panose="020F0502020204030204" pitchFamily="34" charset="0"/>
              </a:rPr>
              <a:t> from one of the results.</a:t>
            </a:r>
            <a:endParaRPr lang="en-US" sz="1800" dirty="0">
              <a:solidFill>
                <a:srgbClr val="00B0F0"/>
              </a:solidFill>
            </a:endParaRPr>
          </a:p>
        </p:txBody>
      </p:sp>
    </p:spTree>
    <p:extLst>
      <p:ext uri="{BB962C8B-B14F-4D97-AF65-F5344CB8AC3E}">
        <p14:creationId xmlns:p14="http://schemas.microsoft.com/office/powerpoint/2010/main" val="2007330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pic>
        <p:nvPicPr>
          <p:cNvPr id="5" name="Content Placeholder 4"/>
          <p:cNvPicPr>
            <a:picLocks noGrp="1" noChangeAspect="1"/>
          </p:cNvPicPr>
          <p:nvPr>
            <p:ph idx="1"/>
          </p:nvPr>
        </p:nvPicPr>
        <p:blipFill>
          <a:blip r:embed="rId2"/>
          <a:stretch>
            <a:fillRect/>
          </a:stretch>
        </p:blipFill>
        <p:spPr>
          <a:xfrm>
            <a:off x="1066800" y="2286000"/>
            <a:ext cx="7052652" cy="3447002"/>
          </a:xfrm>
          <a:prstGeom prst="rect">
            <a:avLst/>
          </a:prstGeom>
        </p:spPr>
      </p:pic>
      <p:sp>
        <p:nvSpPr>
          <p:cNvPr id="4" name="Slide Number Placeholder 3"/>
          <p:cNvSpPr>
            <a:spLocks noGrp="1"/>
          </p:cNvSpPr>
          <p:nvPr>
            <p:ph type="sldNum" sz="quarter" idx="10"/>
          </p:nvPr>
        </p:nvSpPr>
        <p:spPr/>
        <p:txBody>
          <a:bodyPr/>
          <a:lstStyle/>
          <a:p>
            <a:pPr>
              <a:defRPr/>
            </a:pPr>
            <a:fld id="{AB819356-DE13-42BF-B215-0A2DEF5CE21B}" type="slidenum">
              <a:rPr lang="en-US" smtClean="0"/>
              <a:pPr>
                <a:defRPr/>
              </a:pPr>
              <a:t>15</a:t>
            </a:fld>
            <a:endParaRPr lang="en-US" dirty="0"/>
          </a:p>
        </p:txBody>
      </p:sp>
      <p:sp>
        <p:nvSpPr>
          <p:cNvPr id="3" name="Rectangle 2"/>
          <p:cNvSpPr/>
          <p:nvPr/>
        </p:nvSpPr>
        <p:spPr>
          <a:xfrm>
            <a:off x="758828" y="2514600"/>
            <a:ext cx="4572000" cy="1200329"/>
          </a:xfrm>
          <a:prstGeom prst="rect">
            <a:avLst/>
          </a:prstGeom>
          <a:solidFill>
            <a:schemeClr val="bg1"/>
          </a:solidFill>
          <a:ln w="38100">
            <a:solidFill>
              <a:srgbClr val="00B0F0"/>
            </a:solidFill>
          </a:ln>
        </p:spPr>
        <p:txBody>
          <a:bodyPr>
            <a:spAutoFit/>
          </a:bodyPr>
          <a:lstStyle/>
          <a:p>
            <a:r>
              <a:rPr lang="en-US" sz="1800" dirty="0">
                <a:solidFill>
                  <a:srgbClr val="00B0F0"/>
                </a:solidFill>
                <a:latin typeface="Arial" panose="020B0604020202020204" pitchFamily="34" charset="0"/>
                <a:ea typeface="Calibri" panose="020F0502020204030204" pitchFamily="34" charset="0"/>
              </a:rPr>
              <a:t>The SF-424 should appear. You can use the navigation circles to move from screen to screen, or hit Next at the top of the screen.</a:t>
            </a:r>
            <a:endParaRPr lang="en-US" sz="1800" dirty="0">
              <a:solidFill>
                <a:srgbClr val="00B0F0"/>
              </a:solidFill>
            </a:endParaRPr>
          </a:p>
        </p:txBody>
      </p:sp>
    </p:spTree>
    <p:extLst>
      <p:ext uri="{BB962C8B-B14F-4D97-AF65-F5344CB8AC3E}">
        <p14:creationId xmlns:p14="http://schemas.microsoft.com/office/powerpoint/2010/main" val="1581029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pic>
        <p:nvPicPr>
          <p:cNvPr id="5" name="Content Placeholder 4"/>
          <p:cNvPicPr>
            <a:picLocks noGrp="1" noChangeAspect="1"/>
          </p:cNvPicPr>
          <p:nvPr>
            <p:ph idx="1"/>
          </p:nvPr>
        </p:nvPicPr>
        <p:blipFill>
          <a:blip r:embed="rId2"/>
          <a:stretch>
            <a:fillRect/>
          </a:stretch>
        </p:blipFill>
        <p:spPr>
          <a:xfrm>
            <a:off x="838200" y="2209800"/>
            <a:ext cx="7707653" cy="3716049"/>
          </a:xfrm>
          <a:prstGeom prst="rect">
            <a:avLst/>
          </a:prstGeom>
        </p:spPr>
      </p:pic>
      <p:sp>
        <p:nvSpPr>
          <p:cNvPr id="4" name="Slide Number Placeholder 3"/>
          <p:cNvSpPr>
            <a:spLocks noGrp="1"/>
          </p:cNvSpPr>
          <p:nvPr>
            <p:ph type="sldNum" sz="quarter" idx="10"/>
          </p:nvPr>
        </p:nvSpPr>
        <p:spPr/>
        <p:txBody>
          <a:bodyPr/>
          <a:lstStyle/>
          <a:p>
            <a:pPr>
              <a:defRPr/>
            </a:pPr>
            <a:fld id="{AB819356-DE13-42BF-B215-0A2DEF5CE21B}" type="slidenum">
              <a:rPr lang="en-US" smtClean="0"/>
              <a:pPr>
                <a:defRPr/>
              </a:pPr>
              <a:t>16</a:t>
            </a:fld>
            <a:endParaRPr lang="en-US" dirty="0"/>
          </a:p>
        </p:txBody>
      </p:sp>
      <p:sp>
        <p:nvSpPr>
          <p:cNvPr id="3" name="Rectangle 2"/>
          <p:cNvSpPr/>
          <p:nvPr/>
        </p:nvSpPr>
        <p:spPr>
          <a:xfrm>
            <a:off x="457200" y="4067824"/>
            <a:ext cx="4572000" cy="923330"/>
          </a:xfrm>
          <a:prstGeom prst="rect">
            <a:avLst/>
          </a:prstGeom>
          <a:solidFill>
            <a:schemeClr val="bg1"/>
          </a:solidFill>
          <a:ln w="38100">
            <a:solidFill>
              <a:srgbClr val="00B0F0"/>
            </a:solidFill>
          </a:ln>
        </p:spPr>
        <p:txBody>
          <a:bodyPr>
            <a:spAutoFit/>
          </a:bodyPr>
          <a:lstStyle/>
          <a:p>
            <a:r>
              <a:rPr lang="en-US" sz="1800" dirty="0">
                <a:solidFill>
                  <a:srgbClr val="00B0F0"/>
                </a:solidFill>
                <a:latin typeface="Arial" panose="020B0604020202020204" pitchFamily="34" charset="0"/>
                <a:ea typeface="Calibri" panose="020F0502020204030204" pitchFamily="34" charset="0"/>
              </a:rPr>
              <a:t>Choose the option for the type of application that you are creating in section 1. </a:t>
            </a:r>
            <a:endParaRPr lang="en-US" sz="1800" dirty="0">
              <a:solidFill>
                <a:srgbClr val="00B0F0"/>
              </a:solidFill>
            </a:endParaRPr>
          </a:p>
        </p:txBody>
      </p:sp>
      <p:sp>
        <p:nvSpPr>
          <p:cNvPr id="6" name="Rectangle 5"/>
          <p:cNvSpPr/>
          <p:nvPr/>
        </p:nvSpPr>
        <p:spPr bwMode="auto">
          <a:xfrm>
            <a:off x="2209800" y="3276600"/>
            <a:ext cx="6019800" cy="609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82565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pic>
        <p:nvPicPr>
          <p:cNvPr id="5" name="Content Placeholder 4"/>
          <p:cNvPicPr>
            <a:picLocks noGrp="1" noChangeAspect="1"/>
          </p:cNvPicPr>
          <p:nvPr>
            <p:ph idx="1"/>
          </p:nvPr>
        </p:nvPicPr>
        <p:blipFill>
          <a:blip r:embed="rId2"/>
          <a:stretch>
            <a:fillRect/>
          </a:stretch>
        </p:blipFill>
        <p:spPr>
          <a:xfrm>
            <a:off x="1066800" y="2362200"/>
            <a:ext cx="7066669" cy="3431760"/>
          </a:xfrm>
          <a:prstGeom prst="rect">
            <a:avLst/>
          </a:prstGeom>
        </p:spPr>
      </p:pic>
      <p:sp>
        <p:nvSpPr>
          <p:cNvPr id="4" name="Slide Number Placeholder 3"/>
          <p:cNvSpPr>
            <a:spLocks noGrp="1"/>
          </p:cNvSpPr>
          <p:nvPr>
            <p:ph type="sldNum" sz="quarter" idx="10"/>
          </p:nvPr>
        </p:nvSpPr>
        <p:spPr/>
        <p:txBody>
          <a:bodyPr/>
          <a:lstStyle/>
          <a:p>
            <a:pPr>
              <a:defRPr/>
            </a:pPr>
            <a:fld id="{AB819356-DE13-42BF-B215-0A2DEF5CE21B}" type="slidenum">
              <a:rPr lang="en-US" smtClean="0"/>
              <a:pPr>
                <a:defRPr/>
              </a:pPr>
              <a:t>17</a:t>
            </a:fld>
            <a:endParaRPr lang="en-US" dirty="0"/>
          </a:p>
        </p:txBody>
      </p:sp>
      <p:sp>
        <p:nvSpPr>
          <p:cNvPr id="3" name="Rectangle 2"/>
          <p:cNvSpPr/>
          <p:nvPr/>
        </p:nvSpPr>
        <p:spPr>
          <a:xfrm>
            <a:off x="685800" y="2590800"/>
            <a:ext cx="4572000" cy="1200329"/>
          </a:xfrm>
          <a:prstGeom prst="rect">
            <a:avLst/>
          </a:prstGeom>
          <a:solidFill>
            <a:schemeClr val="bg1"/>
          </a:solidFill>
          <a:ln w="38100">
            <a:solidFill>
              <a:srgbClr val="00B0F0"/>
            </a:solidFill>
          </a:ln>
        </p:spPr>
        <p:txBody>
          <a:bodyPr>
            <a:spAutoFit/>
          </a:bodyPr>
          <a:lstStyle/>
          <a:p>
            <a:r>
              <a:rPr lang="en-US" sz="1800" dirty="0">
                <a:solidFill>
                  <a:srgbClr val="00B0F0"/>
                </a:solidFill>
                <a:latin typeface="Arial" panose="020B0604020202020204" pitchFamily="34" charset="0"/>
                <a:ea typeface="Calibri" panose="020F0502020204030204" pitchFamily="34" charset="0"/>
              </a:rPr>
              <a:t>Gray fields indicate auto-populated fields, or fields where the information is yet to be determined. Enter pertinent information into the white action fields. </a:t>
            </a:r>
            <a:endParaRPr lang="en-US" sz="1800" dirty="0"/>
          </a:p>
        </p:txBody>
      </p:sp>
      <p:sp>
        <p:nvSpPr>
          <p:cNvPr id="6" name="Rectangle 5"/>
          <p:cNvSpPr/>
          <p:nvPr/>
        </p:nvSpPr>
        <p:spPr bwMode="auto">
          <a:xfrm>
            <a:off x="2362200" y="3878354"/>
            <a:ext cx="5486400" cy="1760445"/>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cxnSp>
        <p:nvCxnSpPr>
          <p:cNvPr id="8" name="Straight Arrow Connector 7"/>
          <p:cNvCxnSpPr/>
          <p:nvPr/>
        </p:nvCxnSpPr>
        <p:spPr bwMode="auto">
          <a:xfrm flipH="1">
            <a:off x="7315200" y="4191000"/>
            <a:ext cx="685800" cy="0"/>
          </a:xfrm>
          <a:prstGeom prst="straightConnector1">
            <a:avLst/>
          </a:prstGeom>
          <a:ln>
            <a:solidFill>
              <a:srgbClr val="00B0F0"/>
            </a:solidFill>
            <a:headEnd type="none" w="med" len="med"/>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92782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pic>
        <p:nvPicPr>
          <p:cNvPr id="5" name="Content Placeholder 4"/>
          <p:cNvPicPr>
            <a:picLocks noGrp="1" noChangeAspect="1"/>
          </p:cNvPicPr>
          <p:nvPr>
            <p:ph idx="1"/>
          </p:nvPr>
        </p:nvPicPr>
        <p:blipFill>
          <a:blip r:embed="rId2"/>
          <a:stretch>
            <a:fillRect/>
          </a:stretch>
        </p:blipFill>
        <p:spPr>
          <a:xfrm>
            <a:off x="914400" y="3276600"/>
            <a:ext cx="7466117" cy="1410860"/>
          </a:xfrm>
          <a:prstGeom prst="rect">
            <a:avLst/>
          </a:prstGeom>
        </p:spPr>
      </p:pic>
      <p:sp>
        <p:nvSpPr>
          <p:cNvPr id="4" name="Slide Number Placeholder 3"/>
          <p:cNvSpPr>
            <a:spLocks noGrp="1"/>
          </p:cNvSpPr>
          <p:nvPr>
            <p:ph type="sldNum" sz="quarter" idx="10"/>
          </p:nvPr>
        </p:nvSpPr>
        <p:spPr/>
        <p:txBody>
          <a:bodyPr/>
          <a:lstStyle/>
          <a:p>
            <a:pPr>
              <a:defRPr/>
            </a:pPr>
            <a:fld id="{AB819356-DE13-42BF-B215-0A2DEF5CE21B}" type="slidenum">
              <a:rPr lang="en-US" smtClean="0"/>
              <a:pPr>
                <a:defRPr/>
              </a:pPr>
              <a:t>18</a:t>
            </a:fld>
            <a:endParaRPr lang="en-US" dirty="0"/>
          </a:p>
        </p:txBody>
      </p:sp>
      <p:sp>
        <p:nvSpPr>
          <p:cNvPr id="6" name="Rectangle 5"/>
          <p:cNvSpPr/>
          <p:nvPr/>
        </p:nvSpPr>
        <p:spPr>
          <a:xfrm>
            <a:off x="533400" y="1905000"/>
            <a:ext cx="4572000" cy="923330"/>
          </a:xfrm>
          <a:prstGeom prst="rect">
            <a:avLst/>
          </a:prstGeom>
          <a:solidFill>
            <a:schemeClr val="bg1"/>
          </a:solidFill>
          <a:ln w="38100">
            <a:noFill/>
          </a:ln>
        </p:spPr>
        <p:txBody>
          <a:bodyPr>
            <a:spAutoFit/>
          </a:bodyPr>
          <a:lstStyle/>
          <a:p>
            <a:r>
              <a:rPr lang="en-US" sz="1800" dirty="0">
                <a:solidFill>
                  <a:srgbClr val="00B0F0"/>
                </a:solidFill>
                <a:latin typeface="Arial" panose="020B0604020202020204" pitchFamily="34" charset="0"/>
                <a:ea typeface="Calibri" panose="020F0502020204030204" pitchFamily="34" charset="0"/>
              </a:rPr>
              <a:t>Scroll down and fill out the contact information section. Fields marked with a red asterisk (*) are required fields.</a:t>
            </a:r>
            <a:endParaRPr lang="en-US" sz="1800" dirty="0"/>
          </a:p>
        </p:txBody>
      </p:sp>
    </p:spTree>
    <p:extLst>
      <p:ext uri="{BB962C8B-B14F-4D97-AF65-F5344CB8AC3E}">
        <p14:creationId xmlns:p14="http://schemas.microsoft.com/office/powerpoint/2010/main" val="2540061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mtClean="0"/>
              <a:pPr>
                <a:defRPr/>
              </a:pPr>
              <a:t>19</a:t>
            </a:fld>
            <a:endParaRPr lang="en-US" dirty="0"/>
          </a:p>
        </p:txBody>
      </p:sp>
      <p:pic>
        <p:nvPicPr>
          <p:cNvPr id="5" name="Content Placeholder 4"/>
          <p:cNvPicPr>
            <a:picLocks noGrp="1" noChangeAspect="1"/>
          </p:cNvPicPr>
          <p:nvPr>
            <p:ph idx="1"/>
          </p:nvPr>
        </p:nvPicPr>
        <p:blipFill>
          <a:blip r:embed="rId2"/>
          <a:stretch>
            <a:fillRect/>
          </a:stretch>
        </p:blipFill>
        <p:spPr>
          <a:xfrm>
            <a:off x="778638" y="2133600"/>
            <a:ext cx="7688628" cy="3733800"/>
          </a:xfrm>
          <a:prstGeom prst="rect">
            <a:avLst/>
          </a:prstGeom>
        </p:spPr>
      </p:pic>
      <p:sp>
        <p:nvSpPr>
          <p:cNvPr id="7" name="Rectangle 6"/>
          <p:cNvSpPr/>
          <p:nvPr/>
        </p:nvSpPr>
        <p:spPr>
          <a:xfrm>
            <a:off x="2819400" y="3048000"/>
            <a:ext cx="4572000" cy="369332"/>
          </a:xfrm>
          <a:prstGeom prst="rect">
            <a:avLst/>
          </a:prstGeom>
          <a:solidFill>
            <a:schemeClr val="bg1"/>
          </a:solidFill>
          <a:ln w="38100">
            <a:solidFill>
              <a:srgbClr val="00B0F0"/>
            </a:solidFill>
          </a:ln>
        </p:spPr>
        <p:txBody>
          <a:bodyPr>
            <a:spAutoFit/>
          </a:bodyPr>
          <a:lstStyle/>
          <a:p>
            <a:r>
              <a:rPr lang="en-US" sz="1800" dirty="0">
                <a:solidFill>
                  <a:srgbClr val="00B0F0"/>
                </a:solidFill>
                <a:latin typeface="Arial" panose="020B0604020202020204" pitchFamily="34" charset="0"/>
                <a:ea typeface="Calibri" panose="020F0502020204030204" pitchFamily="34" charset="0"/>
              </a:rPr>
              <a:t>Click Next to move to the next step. </a:t>
            </a:r>
            <a:endParaRPr lang="en-US" sz="1800" dirty="0"/>
          </a:p>
        </p:txBody>
      </p:sp>
      <p:sp>
        <p:nvSpPr>
          <p:cNvPr id="8" name="Rectangle 7"/>
          <p:cNvSpPr/>
          <p:nvPr/>
        </p:nvSpPr>
        <p:spPr bwMode="auto">
          <a:xfrm>
            <a:off x="7924801" y="2514601"/>
            <a:ext cx="304800" cy="1524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cxnSp>
        <p:nvCxnSpPr>
          <p:cNvPr id="10" name="Straight Arrow Connector 9"/>
          <p:cNvCxnSpPr/>
          <p:nvPr/>
        </p:nvCxnSpPr>
        <p:spPr bwMode="auto">
          <a:xfrm flipV="1">
            <a:off x="7391400" y="2667001"/>
            <a:ext cx="533401" cy="609599"/>
          </a:xfrm>
          <a:prstGeom prst="straightConnector1">
            <a:avLst/>
          </a:prstGeom>
          <a:ln>
            <a:solidFill>
              <a:srgbClr val="00B0F0"/>
            </a:solidFill>
            <a:headEnd type="none" w="med" len="med"/>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62538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Agenda</a:t>
            </a:r>
          </a:p>
        </p:txBody>
      </p:sp>
      <p:sp>
        <p:nvSpPr>
          <p:cNvPr id="2" name="Slide Number Placeholder 1"/>
          <p:cNvSpPr>
            <a:spLocks noGrp="1"/>
          </p:cNvSpPr>
          <p:nvPr>
            <p:ph type="sldNum" sz="quarter" idx="10"/>
          </p:nvPr>
        </p:nvSpPr>
        <p:spPr/>
        <p:txBody>
          <a:bodyPr/>
          <a:lstStyle/>
          <a:p>
            <a:pPr>
              <a:defRPr/>
            </a:pPr>
            <a:fld id="{AB819356-DE13-42BF-B215-0A2DEF5CE21B}" type="slidenum">
              <a:rPr lang="en-US" smtClean="0"/>
              <a:pPr>
                <a:defRPr/>
              </a:pPr>
              <a:t>2</a:t>
            </a:fld>
            <a:endParaRPr lang="en-US" dirty="0"/>
          </a:p>
        </p:txBody>
      </p:sp>
      <p:grpSp>
        <p:nvGrpSpPr>
          <p:cNvPr id="6" name="Group 5"/>
          <p:cNvGrpSpPr/>
          <p:nvPr/>
        </p:nvGrpSpPr>
        <p:grpSpPr>
          <a:xfrm>
            <a:off x="304800" y="1824335"/>
            <a:ext cx="8610600" cy="2290465"/>
            <a:chOff x="1143000" y="2205335"/>
            <a:chExt cx="7239000" cy="2290465"/>
          </a:xfrm>
        </p:grpSpPr>
        <p:sp>
          <p:nvSpPr>
            <p:cNvPr id="4" name="TextBox 3"/>
            <p:cNvSpPr txBox="1"/>
            <p:nvPr/>
          </p:nvSpPr>
          <p:spPr>
            <a:xfrm>
              <a:off x="1143000" y="2205335"/>
              <a:ext cx="7239000" cy="461665"/>
            </a:xfrm>
            <a:prstGeom prst="rect">
              <a:avLst/>
            </a:prstGeom>
            <a:solidFill>
              <a:schemeClr val="accent2">
                <a:lumMod val="20000"/>
                <a:lumOff val="80000"/>
              </a:schemeClr>
            </a:solidFill>
          </p:spPr>
          <p:txBody>
            <a:bodyPr wrap="square" rtlCol="0">
              <a:spAutoFit/>
            </a:bodyPr>
            <a:lstStyle/>
            <a:p>
              <a:pPr marL="342900" indent="-342900">
                <a:buClr>
                  <a:srgbClr val="A88000"/>
                </a:buClr>
                <a:buSzPct val="100000"/>
                <a:buFont typeface="Wingdings" panose="05000000000000000000" pitchFamily="2" charset="2"/>
                <a:buChar char="§"/>
              </a:pPr>
              <a:r>
                <a:rPr lang="en-US" dirty="0"/>
                <a:t>Course Introduction</a:t>
              </a:r>
            </a:p>
          </p:txBody>
        </p:sp>
        <p:sp>
          <p:nvSpPr>
            <p:cNvPr id="14" name="TextBox 13"/>
            <p:cNvSpPr txBox="1"/>
            <p:nvPr/>
          </p:nvSpPr>
          <p:spPr>
            <a:xfrm>
              <a:off x="1143000" y="2662535"/>
              <a:ext cx="5959611" cy="461665"/>
            </a:xfrm>
            <a:prstGeom prst="rect">
              <a:avLst/>
            </a:prstGeom>
            <a:noFill/>
          </p:spPr>
          <p:txBody>
            <a:bodyPr wrap="none" rtlCol="0">
              <a:spAutoFit/>
            </a:bodyPr>
            <a:lstStyle/>
            <a:p>
              <a:pPr marL="342900" indent="-342900">
                <a:buClr>
                  <a:srgbClr val="A88000"/>
                </a:buClr>
                <a:buSzPct val="100000"/>
                <a:buFont typeface="Wingdings" panose="05000000000000000000" pitchFamily="2" charset="2"/>
                <a:buChar char="§"/>
              </a:pPr>
              <a:r>
                <a:rPr lang="en-US" dirty="0"/>
                <a:t>Module 1 – Searching for Funding Opportunities</a:t>
              </a:r>
            </a:p>
          </p:txBody>
        </p:sp>
        <p:sp>
          <p:nvSpPr>
            <p:cNvPr id="15" name="TextBox 14"/>
            <p:cNvSpPr txBox="1"/>
            <p:nvPr/>
          </p:nvSpPr>
          <p:spPr>
            <a:xfrm>
              <a:off x="1143000" y="3119735"/>
              <a:ext cx="6032923" cy="461665"/>
            </a:xfrm>
            <a:prstGeom prst="rect">
              <a:avLst/>
            </a:prstGeom>
            <a:noFill/>
          </p:spPr>
          <p:txBody>
            <a:bodyPr wrap="none" rtlCol="0">
              <a:spAutoFit/>
            </a:bodyPr>
            <a:lstStyle/>
            <a:p>
              <a:pPr marL="342900" indent="-342900">
                <a:buClr>
                  <a:srgbClr val="A88000"/>
                </a:buClr>
                <a:buSzPct val="100000"/>
                <a:buFont typeface="Wingdings" panose="05000000000000000000" pitchFamily="2" charset="2"/>
                <a:buChar char="§"/>
              </a:pPr>
              <a:r>
                <a:rPr lang="en-US" dirty="0"/>
                <a:t>Module 2 – Creating and Submitting Applications</a:t>
              </a:r>
            </a:p>
          </p:txBody>
        </p:sp>
        <p:sp>
          <p:nvSpPr>
            <p:cNvPr id="16" name="TextBox 15"/>
            <p:cNvSpPr txBox="1"/>
            <p:nvPr/>
          </p:nvSpPr>
          <p:spPr>
            <a:xfrm>
              <a:off x="1143000" y="3576935"/>
              <a:ext cx="5559087" cy="461665"/>
            </a:xfrm>
            <a:prstGeom prst="rect">
              <a:avLst/>
            </a:prstGeom>
            <a:noFill/>
          </p:spPr>
          <p:txBody>
            <a:bodyPr wrap="none" rtlCol="0">
              <a:spAutoFit/>
            </a:bodyPr>
            <a:lstStyle/>
            <a:p>
              <a:pPr marL="342900" indent="-342900">
                <a:buClr>
                  <a:srgbClr val="A88000"/>
                </a:buClr>
                <a:buSzPct val="100000"/>
                <a:buFont typeface="Wingdings" panose="05000000000000000000" pitchFamily="2" charset="2"/>
                <a:buChar char="§"/>
              </a:pPr>
              <a:r>
                <a:rPr lang="en-US" dirty="0"/>
                <a:t>Module 3 – Application Review and Approval</a:t>
              </a:r>
            </a:p>
          </p:txBody>
        </p:sp>
        <p:sp>
          <p:nvSpPr>
            <p:cNvPr id="17" name="TextBox 16"/>
            <p:cNvSpPr txBox="1"/>
            <p:nvPr/>
          </p:nvSpPr>
          <p:spPr>
            <a:xfrm>
              <a:off x="1143000" y="4034135"/>
              <a:ext cx="2927404" cy="461665"/>
            </a:xfrm>
            <a:prstGeom prst="rect">
              <a:avLst/>
            </a:prstGeom>
            <a:noFill/>
          </p:spPr>
          <p:txBody>
            <a:bodyPr wrap="none" rtlCol="0">
              <a:spAutoFit/>
            </a:bodyPr>
            <a:lstStyle/>
            <a:p>
              <a:pPr marL="342900" indent="-342900">
                <a:buClr>
                  <a:srgbClr val="A88000"/>
                </a:buClr>
                <a:buSzPct val="100000"/>
                <a:buFont typeface="Wingdings" panose="05000000000000000000" pitchFamily="2" charset="2"/>
                <a:buChar char="§"/>
              </a:pPr>
              <a:r>
                <a:rPr lang="en-US" dirty="0"/>
                <a:t>Course Summary</a:t>
              </a:r>
            </a:p>
          </p:txBody>
        </p:sp>
      </p:grpSp>
    </p:spTree>
    <p:extLst>
      <p:ext uri="{BB962C8B-B14F-4D97-AF65-F5344CB8AC3E}">
        <p14:creationId xmlns:p14="http://schemas.microsoft.com/office/powerpoint/2010/main" val="1381753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mtClean="0"/>
              <a:pPr>
                <a:defRPr/>
              </a:pPr>
              <a:t>20</a:t>
            </a:fld>
            <a:endParaRPr lang="en-US" dirty="0"/>
          </a:p>
        </p:txBody>
      </p:sp>
      <p:pic>
        <p:nvPicPr>
          <p:cNvPr id="8" name="Content Placeholder 7"/>
          <p:cNvPicPr>
            <a:picLocks noGrp="1" noChangeAspect="1"/>
          </p:cNvPicPr>
          <p:nvPr>
            <p:ph idx="1"/>
          </p:nvPr>
        </p:nvPicPr>
        <p:blipFill>
          <a:blip r:embed="rId2"/>
          <a:stretch>
            <a:fillRect/>
          </a:stretch>
        </p:blipFill>
        <p:spPr>
          <a:xfrm>
            <a:off x="1114608" y="2362200"/>
            <a:ext cx="6498975" cy="3193061"/>
          </a:xfrm>
          <a:prstGeom prst="rect">
            <a:avLst/>
          </a:prstGeom>
        </p:spPr>
      </p:pic>
      <p:sp>
        <p:nvSpPr>
          <p:cNvPr id="3" name="Rectangle 2"/>
          <p:cNvSpPr/>
          <p:nvPr/>
        </p:nvSpPr>
        <p:spPr>
          <a:xfrm>
            <a:off x="3886200" y="4013708"/>
            <a:ext cx="4572000" cy="1754326"/>
          </a:xfrm>
          <a:prstGeom prst="rect">
            <a:avLst/>
          </a:prstGeom>
          <a:solidFill>
            <a:schemeClr val="bg1"/>
          </a:solidFill>
          <a:ln w="38100">
            <a:solidFill>
              <a:srgbClr val="00B0F0"/>
            </a:solidFill>
          </a:ln>
        </p:spPr>
        <p:txBody>
          <a:bodyPr>
            <a:spAutoFit/>
          </a:bodyPr>
          <a:lstStyle/>
          <a:p>
            <a:pPr marR="0" lvl="0">
              <a:spcBef>
                <a:spcPts val="0"/>
              </a:spcBef>
              <a:spcAft>
                <a:spcPts val="0"/>
              </a:spcAft>
            </a:pPr>
            <a:r>
              <a:rPr lang="en-US" sz="1800" dirty="0">
                <a:solidFill>
                  <a:srgbClr val="00B0F0"/>
                </a:solidFill>
                <a:latin typeface="Arial" panose="020B0604020202020204" pitchFamily="34" charset="0"/>
                <a:ea typeface="Calibri" panose="020F0502020204030204" pitchFamily="34" charset="0"/>
              </a:rPr>
              <a:t>Complete</a:t>
            </a:r>
            <a:r>
              <a:rPr lang="en-US" sz="1800" b="1" dirty="0">
                <a:solidFill>
                  <a:srgbClr val="00B0F0"/>
                </a:solidFill>
                <a:latin typeface="Arial" panose="020B0604020202020204" pitchFamily="34" charset="0"/>
                <a:ea typeface="Calibri" panose="020F0502020204030204" pitchFamily="34" charset="0"/>
              </a:rPr>
              <a:t> </a:t>
            </a:r>
            <a:r>
              <a:rPr lang="en-US" sz="1800" dirty="0">
                <a:solidFill>
                  <a:srgbClr val="00B0F0"/>
                </a:solidFill>
                <a:latin typeface="Arial" panose="020B0604020202020204" pitchFamily="34" charset="0"/>
                <a:ea typeface="Calibri" panose="020F0502020204030204" pitchFamily="34" charset="0"/>
              </a:rPr>
              <a:t>the </a:t>
            </a:r>
            <a:r>
              <a:rPr lang="en-US" sz="1800" i="1" dirty="0">
                <a:solidFill>
                  <a:srgbClr val="00B0F0"/>
                </a:solidFill>
                <a:latin typeface="Arial" panose="020B0604020202020204" pitchFamily="34" charset="0"/>
                <a:ea typeface="Calibri" panose="020F0502020204030204" pitchFamily="34" charset="0"/>
              </a:rPr>
              <a:t>SF-424A</a:t>
            </a:r>
            <a:r>
              <a:rPr lang="en-US" sz="1800" dirty="0">
                <a:solidFill>
                  <a:srgbClr val="00B0F0"/>
                </a:solidFill>
                <a:latin typeface="Arial" panose="020B0604020202020204" pitchFamily="34" charset="0"/>
                <a:ea typeface="Calibri" panose="020F0502020204030204" pitchFamily="34" charset="0"/>
              </a:rPr>
              <a:t> form. Your information can be saved at any time by clicking</a:t>
            </a:r>
            <a:r>
              <a:rPr lang="en-US" sz="1800" b="1" dirty="0">
                <a:solidFill>
                  <a:srgbClr val="00B0F0"/>
                </a:solidFill>
                <a:latin typeface="Arial" panose="020B0604020202020204" pitchFamily="34" charset="0"/>
                <a:ea typeface="Calibri" panose="020F0502020204030204" pitchFamily="34" charset="0"/>
              </a:rPr>
              <a:t> </a:t>
            </a:r>
            <a:r>
              <a:rPr lang="en-US" sz="1800" dirty="0">
                <a:solidFill>
                  <a:srgbClr val="00B0F0"/>
                </a:solidFill>
                <a:latin typeface="Arial" panose="020B0604020202020204" pitchFamily="34" charset="0"/>
                <a:ea typeface="Calibri" panose="020F0502020204030204" pitchFamily="34" charset="0"/>
              </a:rPr>
              <a:t>the </a:t>
            </a:r>
            <a:r>
              <a:rPr lang="en-US" sz="1800" i="1" dirty="0">
                <a:solidFill>
                  <a:srgbClr val="00B0F0"/>
                </a:solidFill>
                <a:latin typeface="Arial" panose="020B0604020202020204" pitchFamily="34" charset="0"/>
                <a:ea typeface="Calibri" panose="020F0502020204030204" pitchFamily="34" charset="0"/>
              </a:rPr>
              <a:t>Save</a:t>
            </a:r>
            <a:r>
              <a:rPr lang="en-US" sz="1800" dirty="0">
                <a:solidFill>
                  <a:srgbClr val="00B0F0"/>
                </a:solidFill>
                <a:latin typeface="Arial" panose="020B0604020202020204" pitchFamily="34" charset="0"/>
                <a:ea typeface="Calibri" panose="020F0502020204030204" pitchFamily="34" charset="0"/>
              </a:rPr>
              <a:t> button on the top right of the screen. To move to the next form, click</a:t>
            </a:r>
            <a:r>
              <a:rPr lang="en-US" sz="1800" b="1" dirty="0">
                <a:solidFill>
                  <a:srgbClr val="00B0F0"/>
                </a:solidFill>
                <a:latin typeface="Arial" panose="020B0604020202020204" pitchFamily="34" charset="0"/>
                <a:ea typeface="Calibri" panose="020F0502020204030204" pitchFamily="34" charset="0"/>
              </a:rPr>
              <a:t> </a:t>
            </a:r>
            <a:r>
              <a:rPr lang="en-US" sz="1800" dirty="0">
                <a:solidFill>
                  <a:srgbClr val="00B0F0"/>
                </a:solidFill>
                <a:latin typeface="Arial" panose="020B0604020202020204" pitchFamily="34" charset="0"/>
                <a:ea typeface="Calibri" panose="020F0502020204030204" pitchFamily="34" charset="0"/>
              </a:rPr>
              <a:t>the </a:t>
            </a:r>
            <a:r>
              <a:rPr lang="en-US" sz="1800" i="1" dirty="0">
                <a:solidFill>
                  <a:srgbClr val="00B0F0"/>
                </a:solidFill>
                <a:latin typeface="Arial" panose="020B0604020202020204" pitchFamily="34" charset="0"/>
                <a:ea typeface="Calibri" panose="020F0502020204030204" pitchFamily="34" charset="0"/>
              </a:rPr>
              <a:t>Next</a:t>
            </a:r>
            <a:r>
              <a:rPr lang="en-US" sz="1800" dirty="0">
                <a:solidFill>
                  <a:srgbClr val="00B0F0"/>
                </a:solidFill>
                <a:latin typeface="Arial" panose="020B0604020202020204" pitchFamily="34" charset="0"/>
                <a:ea typeface="Calibri" panose="020F0502020204030204" pitchFamily="34" charset="0"/>
              </a:rPr>
              <a:t> button on the top right of the screen.</a:t>
            </a:r>
          </a:p>
        </p:txBody>
      </p:sp>
    </p:spTree>
    <p:extLst>
      <p:ext uri="{BB962C8B-B14F-4D97-AF65-F5344CB8AC3E}">
        <p14:creationId xmlns:p14="http://schemas.microsoft.com/office/powerpoint/2010/main" val="2908091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mtClean="0"/>
              <a:pPr>
                <a:defRPr/>
              </a:pPr>
              <a:t>21</a:t>
            </a:fld>
            <a:endParaRPr lang="en-US" dirty="0"/>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71463" y="1937843"/>
            <a:ext cx="8582025" cy="4184051"/>
          </a:xfrm>
          <a:prstGeom prst="rect">
            <a:avLst/>
          </a:prstGeom>
          <a:ln>
            <a:solidFill>
              <a:schemeClr val="tx1"/>
            </a:solidFill>
          </a:ln>
        </p:spPr>
      </p:pic>
      <p:sp>
        <p:nvSpPr>
          <p:cNvPr id="6" name="Rectangle 5"/>
          <p:cNvSpPr/>
          <p:nvPr/>
        </p:nvSpPr>
        <p:spPr>
          <a:xfrm>
            <a:off x="4114800" y="4419600"/>
            <a:ext cx="4572000" cy="1200329"/>
          </a:xfrm>
          <a:prstGeom prst="rect">
            <a:avLst/>
          </a:prstGeom>
          <a:solidFill>
            <a:schemeClr val="bg1"/>
          </a:solidFill>
          <a:ln w="38100">
            <a:noFill/>
          </a:ln>
        </p:spPr>
        <p:txBody>
          <a:bodyPr>
            <a:spAutoFit/>
          </a:bodyPr>
          <a:lstStyle/>
          <a:p>
            <a:r>
              <a:rPr lang="en-US" sz="1800" b="1" dirty="0">
                <a:solidFill>
                  <a:srgbClr val="00B0F0"/>
                </a:solidFill>
                <a:latin typeface="Arial" panose="020B0604020202020204" pitchFamily="34" charset="0"/>
                <a:ea typeface="Calibri" panose="020F0502020204030204" pitchFamily="34" charset="0"/>
              </a:rPr>
              <a:t>Complete</a:t>
            </a:r>
            <a:r>
              <a:rPr lang="en-US" sz="1800" dirty="0">
                <a:solidFill>
                  <a:srgbClr val="00B0F0"/>
                </a:solidFill>
                <a:latin typeface="Arial" panose="020B0604020202020204" pitchFamily="34" charset="0"/>
                <a:ea typeface="Calibri" panose="020F0502020204030204" pitchFamily="34" charset="0"/>
              </a:rPr>
              <a:t> the </a:t>
            </a:r>
            <a:r>
              <a:rPr lang="en-US" sz="1800" i="1" dirty="0">
                <a:solidFill>
                  <a:srgbClr val="00B0F0"/>
                </a:solidFill>
                <a:latin typeface="Arial" panose="020B0604020202020204" pitchFamily="34" charset="0"/>
                <a:ea typeface="Calibri" panose="020F0502020204030204" pitchFamily="34" charset="0"/>
              </a:rPr>
              <a:t>Partners </a:t>
            </a:r>
            <a:r>
              <a:rPr lang="en-US" sz="1800" dirty="0">
                <a:solidFill>
                  <a:srgbClr val="00B0F0"/>
                </a:solidFill>
                <a:latin typeface="Arial" panose="020B0604020202020204" pitchFamily="34" charset="0"/>
                <a:ea typeface="Calibri" panose="020F0502020204030204" pitchFamily="34" charset="0"/>
              </a:rPr>
              <a:t>section. The required fields, </a:t>
            </a:r>
            <a:r>
              <a:rPr lang="en-US" sz="1800" i="1" dirty="0">
                <a:solidFill>
                  <a:srgbClr val="00B0F0"/>
                </a:solidFill>
                <a:latin typeface="Arial" panose="020B0604020202020204" pitchFamily="34" charset="0"/>
                <a:ea typeface="Calibri" panose="020F0502020204030204" pitchFamily="34" charset="0"/>
              </a:rPr>
              <a:t>The Primary Administrative Contact</a:t>
            </a:r>
            <a:r>
              <a:rPr lang="en-US" sz="1800" dirty="0">
                <a:solidFill>
                  <a:srgbClr val="00B0F0"/>
                </a:solidFill>
                <a:latin typeface="Arial" panose="020B0604020202020204" pitchFamily="34" charset="0"/>
                <a:ea typeface="Calibri" panose="020F0502020204030204" pitchFamily="34" charset="0"/>
              </a:rPr>
              <a:t> and </a:t>
            </a:r>
            <a:r>
              <a:rPr lang="en-US" sz="1800" i="1" dirty="0">
                <a:solidFill>
                  <a:srgbClr val="00B0F0"/>
                </a:solidFill>
                <a:latin typeface="Arial" panose="020B0604020202020204" pitchFamily="34" charset="0"/>
                <a:ea typeface="Calibri" panose="020F0502020204030204" pitchFamily="34" charset="0"/>
              </a:rPr>
              <a:t>The Primary Program POC</a:t>
            </a:r>
            <a:r>
              <a:rPr lang="en-US" sz="1800" dirty="0">
                <a:solidFill>
                  <a:srgbClr val="00B0F0"/>
                </a:solidFill>
                <a:latin typeface="Arial" panose="020B0604020202020204" pitchFamily="34" charset="0"/>
                <a:ea typeface="Calibri" panose="020F0502020204030204" pitchFamily="34" charset="0"/>
              </a:rPr>
              <a:t>, are marked with a red asterisk. </a:t>
            </a:r>
            <a:endParaRPr lang="en-US" sz="1800" dirty="0">
              <a:solidFill>
                <a:srgbClr val="00B0F0"/>
              </a:solidFill>
            </a:endParaRPr>
          </a:p>
        </p:txBody>
      </p:sp>
    </p:spTree>
    <p:extLst>
      <p:ext uri="{BB962C8B-B14F-4D97-AF65-F5344CB8AC3E}">
        <p14:creationId xmlns:p14="http://schemas.microsoft.com/office/powerpoint/2010/main" val="2135656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pic>
        <p:nvPicPr>
          <p:cNvPr id="5" name="Content Placeholder 4"/>
          <p:cNvPicPr>
            <a:picLocks noGrp="1" noChangeAspect="1"/>
          </p:cNvPicPr>
          <p:nvPr>
            <p:ph idx="1"/>
          </p:nvPr>
        </p:nvPicPr>
        <p:blipFill>
          <a:blip r:embed="rId2"/>
          <a:stretch>
            <a:fillRect/>
          </a:stretch>
        </p:blipFill>
        <p:spPr>
          <a:xfrm>
            <a:off x="914400" y="2133600"/>
            <a:ext cx="7568096" cy="3733800"/>
          </a:xfrm>
          <a:prstGeom prst="rect">
            <a:avLst/>
          </a:prstGeom>
        </p:spPr>
      </p:pic>
      <p:sp>
        <p:nvSpPr>
          <p:cNvPr id="4" name="Slide Number Placeholder 3"/>
          <p:cNvSpPr>
            <a:spLocks noGrp="1"/>
          </p:cNvSpPr>
          <p:nvPr>
            <p:ph type="sldNum" sz="quarter" idx="10"/>
          </p:nvPr>
        </p:nvSpPr>
        <p:spPr/>
        <p:txBody>
          <a:bodyPr/>
          <a:lstStyle/>
          <a:p>
            <a:pPr>
              <a:defRPr/>
            </a:pPr>
            <a:fld id="{AB819356-DE13-42BF-B215-0A2DEF5CE21B}" type="slidenum">
              <a:rPr lang="en-US" smtClean="0"/>
              <a:pPr>
                <a:defRPr/>
              </a:pPr>
              <a:t>22</a:t>
            </a:fld>
            <a:endParaRPr lang="en-US" dirty="0"/>
          </a:p>
        </p:txBody>
      </p:sp>
      <p:sp>
        <p:nvSpPr>
          <p:cNvPr id="3" name="Rectangle 2"/>
          <p:cNvSpPr/>
          <p:nvPr/>
        </p:nvSpPr>
        <p:spPr>
          <a:xfrm>
            <a:off x="4114800" y="4114800"/>
            <a:ext cx="4572000" cy="2031325"/>
          </a:xfrm>
          <a:prstGeom prst="rect">
            <a:avLst/>
          </a:prstGeom>
          <a:solidFill>
            <a:schemeClr val="bg1"/>
          </a:solidFill>
          <a:ln w="38100">
            <a:solidFill>
              <a:srgbClr val="00B0F0"/>
            </a:solidFill>
          </a:ln>
        </p:spPr>
        <p:txBody>
          <a:bodyPr>
            <a:spAutoFit/>
          </a:bodyPr>
          <a:lstStyle/>
          <a:p>
            <a:pPr marR="0" lvl="0">
              <a:spcBef>
                <a:spcPts val="0"/>
              </a:spcBef>
              <a:spcAft>
                <a:spcPts val="0"/>
              </a:spcAft>
            </a:pPr>
            <a:r>
              <a:rPr lang="en-US" sz="1800" dirty="0">
                <a:solidFill>
                  <a:srgbClr val="00B0F0"/>
                </a:solidFill>
                <a:latin typeface="Arial" panose="020B0604020202020204" pitchFamily="34" charset="0"/>
                <a:ea typeface="Calibri" panose="020F0502020204030204" pitchFamily="34" charset="0"/>
              </a:rPr>
              <a:t>Complete</a:t>
            </a:r>
            <a:r>
              <a:rPr lang="en-US" sz="1800" b="1" dirty="0">
                <a:solidFill>
                  <a:srgbClr val="00B0F0"/>
                </a:solidFill>
                <a:latin typeface="Arial" panose="020B0604020202020204" pitchFamily="34" charset="0"/>
                <a:ea typeface="Calibri" panose="020F0502020204030204" pitchFamily="34" charset="0"/>
              </a:rPr>
              <a:t> </a:t>
            </a:r>
            <a:r>
              <a:rPr lang="en-US" sz="1800" dirty="0">
                <a:solidFill>
                  <a:srgbClr val="00B0F0"/>
                </a:solidFill>
                <a:latin typeface="Arial" panose="020B0604020202020204" pitchFamily="34" charset="0"/>
                <a:ea typeface="Calibri" panose="020F0502020204030204" pitchFamily="34" charset="0"/>
              </a:rPr>
              <a:t>the </a:t>
            </a:r>
            <a:r>
              <a:rPr lang="en-US" sz="1800" i="1" dirty="0">
                <a:solidFill>
                  <a:srgbClr val="00B0F0"/>
                </a:solidFill>
                <a:latin typeface="Arial" panose="020B0604020202020204" pitchFamily="34" charset="0"/>
                <a:ea typeface="Calibri" panose="020F0502020204030204" pitchFamily="34" charset="0"/>
              </a:rPr>
              <a:t>Additional Details</a:t>
            </a:r>
            <a:r>
              <a:rPr lang="en-US" sz="1800" dirty="0">
                <a:solidFill>
                  <a:srgbClr val="00B0F0"/>
                </a:solidFill>
                <a:latin typeface="Arial" panose="020B0604020202020204" pitchFamily="34" charset="0"/>
                <a:ea typeface="Calibri" panose="020F0502020204030204" pitchFamily="34" charset="0"/>
              </a:rPr>
              <a:t> section. Required fields are marked with a red asterisk. Your information can be saved at any time by clicking</a:t>
            </a:r>
            <a:r>
              <a:rPr lang="en-US" sz="1800" b="1" dirty="0">
                <a:solidFill>
                  <a:srgbClr val="00B0F0"/>
                </a:solidFill>
                <a:latin typeface="Arial" panose="020B0604020202020204" pitchFamily="34" charset="0"/>
                <a:ea typeface="Calibri" panose="020F0502020204030204" pitchFamily="34" charset="0"/>
              </a:rPr>
              <a:t> </a:t>
            </a:r>
            <a:r>
              <a:rPr lang="en-US" sz="1800" dirty="0">
                <a:solidFill>
                  <a:srgbClr val="00B0F0"/>
                </a:solidFill>
                <a:latin typeface="Arial" panose="020B0604020202020204" pitchFamily="34" charset="0"/>
                <a:ea typeface="Calibri" panose="020F0502020204030204" pitchFamily="34" charset="0"/>
              </a:rPr>
              <a:t>the </a:t>
            </a:r>
            <a:r>
              <a:rPr lang="en-US" sz="1800" i="1" dirty="0">
                <a:solidFill>
                  <a:srgbClr val="00B0F0"/>
                </a:solidFill>
                <a:latin typeface="Arial" panose="020B0604020202020204" pitchFamily="34" charset="0"/>
                <a:ea typeface="Calibri" panose="020F0502020204030204" pitchFamily="34" charset="0"/>
              </a:rPr>
              <a:t>Save</a:t>
            </a:r>
            <a:r>
              <a:rPr lang="en-US" sz="1800" dirty="0">
                <a:solidFill>
                  <a:srgbClr val="00B0F0"/>
                </a:solidFill>
                <a:latin typeface="Arial" panose="020B0604020202020204" pitchFamily="34" charset="0"/>
                <a:ea typeface="Calibri" panose="020F0502020204030204" pitchFamily="34" charset="0"/>
              </a:rPr>
              <a:t> button on the top right of the screen. To move to the next form, click</a:t>
            </a:r>
            <a:r>
              <a:rPr lang="en-US" sz="1800" b="1" dirty="0">
                <a:solidFill>
                  <a:srgbClr val="00B0F0"/>
                </a:solidFill>
                <a:latin typeface="Arial" panose="020B0604020202020204" pitchFamily="34" charset="0"/>
                <a:ea typeface="Calibri" panose="020F0502020204030204" pitchFamily="34" charset="0"/>
              </a:rPr>
              <a:t> </a:t>
            </a:r>
            <a:r>
              <a:rPr lang="en-US" sz="1800" dirty="0">
                <a:solidFill>
                  <a:srgbClr val="00B0F0"/>
                </a:solidFill>
                <a:latin typeface="Arial" panose="020B0604020202020204" pitchFamily="34" charset="0"/>
                <a:ea typeface="Calibri" panose="020F0502020204030204" pitchFamily="34" charset="0"/>
              </a:rPr>
              <a:t>the </a:t>
            </a:r>
            <a:r>
              <a:rPr lang="en-US" sz="1800" i="1" dirty="0">
                <a:solidFill>
                  <a:srgbClr val="00B0F0"/>
                </a:solidFill>
                <a:latin typeface="Arial" panose="020B0604020202020204" pitchFamily="34" charset="0"/>
                <a:ea typeface="Calibri" panose="020F0502020204030204" pitchFamily="34" charset="0"/>
              </a:rPr>
              <a:t>Next</a:t>
            </a:r>
            <a:r>
              <a:rPr lang="en-US" sz="1800" dirty="0">
                <a:solidFill>
                  <a:srgbClr val="00B0F0"/>
                </a:solidFill>
                <a:latin typeface="Arial" panose="020B0604020202020204" pitchFamily="34" charset="0"/>
                <a:ea typeface="Calibri" panose="020F0502020204030204" pitchFamily="34" charset="0"/>
              </a:rPr>
              <a:t> button on the top right of the screen.</a:t>
            </a:r>
          </a:p>
        </p:txBody>
      </p:sp>
    </p:spTree>
    <p:extLst>
      <p:ext uri="{BB962C8B-B14F-4D97-AF65-F5344CB8AC3E}">
        <p14:creationId xmlns:p14="http://schemas.microsoft.com/office/powerpoint/2010/main" val="2661734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pic>
        <p:nvPicPr>
          <p:cNvPr id="5" name="Content Placeholder 4"/>
          <p:cNvPicPr>
            <a:picLocks noGrp="1" noChangeAspect="1"/>
          </p:cNvPicPr>
          <p:nvPr>
            <p:ph idx="1"/>
          </p:nvPr>
        </p:nvPicPr>
        <p:blipFill>
          <a:blip r:embed="rId2"/>
          <a:stretch>
            <a:fillRect/>
          </a:stretch>
        </p:blipFill>
        <p:spPr>
          <a:xfrm>
            <a:off x="791107" y="2133600"/>
            <a:ext cx="7663292" cy="3733800"/>
          </a:xfrm>
          <a:prstGeom prst="rect">
            <a:avLst/>
          </a:prstGeom>
        </p:spPr>
      </p:pic>
      <p:sp>
        <p:nvSpPr>
          <p:cNvPr id="4" name="Slide Number Placeholder 3"/>
          <p:cNvSpPr>
            <a:spLocks noGrp="1"/>
          </p:cNvSpPr>
          <p:nvPr>
            <p:ph type="sldNum" sz="quarter" idx="10"/>
          </p:nvPr>
        </p:nvSpPr>
        <p:spPr/>
        <p:txBody>
          <a:bodyPr/>
          <a:lstStyle/>
          <a:p>
            <a:pPr>
              <a:defRPr/>
            </a:pPr>
            <a:fld id="{AB819356-DE13-42BF-B215-0A2DEF5CE21B}" type="slidenum">
              <a:rPr lang="en-US" smtClean="0"/>
              <a:pPr>
                <a:defRPr/>
              </a:pPr>
              <a:t>23</a:t>
            </a:fld>
            <a:endParaRPr lang="en-US" dirty="0"/>
          </a:p>
        </p:txBody>
      </p:sp>
      <p:sp>
        <p:nvSpPr>
          <p:cNvPr id="3" name="Rectangle 2"/>
          <p:cNvSpPr/>
          <p:nvPr/>
        </p:nvSpPr>
        <p:spPr>
          <a:xfrm>
            <a:off x="4114800" y="1828800"/>
            <a:ext cx="4572000" cy="2585323"/>
          </a:xfrm>
          <a:prstGeom prst="rect">
            <a:avLst/>
          </a:prstGeom>
          <a:solidFill>
            <a:schemeClr val="bg1"/>
          </a:solidFill>
          <a:ln w="38100">
            <a:solidFill>
              <a:srgbClr val="00B0F0"/>
            </a:solidFill>
          </a:ln>
        </p:spPr>
        <p:txBody>
          <a:bodyPr>
            <a:spAutoFit/>
          </a:bodyPr>
          <a:lstStyle/>
          <a:p>
            <a:r>
              <a:rPr lang="en-US" sz="1800" dirty="0">
                <a:solidFill>
                  <a:srgbClr val="00B0F0"/>
                </a:solidFill>
                <a:latin typeface="Arial" panose="020B0604020202020204" pitchFamily="34" charset="0"/>
                <a:ea typeface="Calibri" panose="020F0502020204030204" pitchFamily="34" charset="0"/>
              </a:rPr>
              <a:t>Complete</a:t>
            </a:r>
            <a:r>
              <a:rPr lang="en-US" sz="1800" b="1" dirty="0">
                <a:solidFill>
                  <a:srgbClr val="00B0F0"/>
                </a:solidFill>
                <a:latin typeface="Arial" panose="020B0604020202020204" pitchFamily="34" charset="0"/>
                <a:ea typeface="Calibri" panose="020F0502020204030204" pitchFamily="34" charset="0"/>
              </a:rPr>
              <a:t> </a:t>
            </a:r>
            <a:r>
              <a:rPr lang="en-US" sz="1800" dirty="0">
                <a:solidFill>
                  <a:srgbClr val="00B0F0"/>
                </a:solidFill>
                <a:latin typeface="Arial" panose="020B0604020202020204" pitchFamily="34" charset="0"/>
                <a:ea typeface="Calibri" panose="020F0502020204030204" pitchFamily="34" charset="0"/>
              </a:rPr>
              <a:t>the </a:t>
            </a:r>
            <a:r>
              <a:rPr lang="en-US" sz="1800" i="1" dirty="0">
                <a:solidFill>
                  <a:srgbClr val="00B0F0"/>
                </a:solidFill>
                <a:latin typeface="Arial" panose="020B0604020202020204" pitchFamily="34" charset="0"/>
                <a:ea typeface="Calibri" panose="020F0502020204030204" pitchFamily="34" charset="0"/>
              </a:rPr>
              <a:t>Attachments </a:t>
            </a:r>
            <a:r>
              <a:rPr lang="en-US" sz="1800" dirty="0">
                <a:solidFill>
                  <a:srgbClr val="00B0F0"/>
                </a:solidFill>
                <a:latin typeface="Arial" panose="020B0604020202020204" pitchFamily="34" charset="0"/>
                <a:ea typeface="Calibri" panose="020F0502020204030204" pitchFamily="34" charset="0"/>
              </a:rPr>
              <a:t>section by scrolling</a:t>
            </a:r>
            <a:r>
              <a:rPr lang="en-US" sz="1800" b="1" dirty="0">
                <a:solidFill>
                  <a:srgbClr val="00B0F0"/>
                </a:solidFill>
                <a:latin typeface="Arial" panose="020B0604020202020204" pitchFamily="34" charset="0"/>
                <a:ea typeface="Calibri" panose="020F0502020204030204" pitchFamily="34" charset="0"/>
              </a:rPr>
              <a:t> </a:t>
            </a:r>
            <a:r>
              <a:rPr lang="en-US" sz="1800" dirty="0">
                <a:solidFill>
                  <a:srgbClr val="00B0F0"/>
                </a:solidFill>
                <a:latin typeface="Arial" panose="020B0604020202020204" pitchFamily="34" charset="0"/>
                <a:ea typeface="Calibri" panose="020F0502020204030204" pitchFamily="34" charset="0"/>
              </a:rPr>
              <a:t>to the bottom of the page and clicking</a:t>
            </a:r>
            <a:r>
              <a:rPr lang="en-US" sz="1800" b="1" dirty="0">
                <a:solidFill>
                  <a:srgbClr val="00B0F0"/>
                </a:solidFill>
                <a:latin typeface="Arial" panose="020B0604020202020204" pitchFamily="34" charset="0"/>
                <a:ea typeface="Calibri" panose="020F0502020204030204" pitchFamily="34" charset="0"/>
              </a:rPr>
              <a:t> </a:t>
            </a:r>
            <a:r>
              <a:rPr lang="en-US" sz="1800" dirty="0">
                <a:solidFill>
                  <a:srgbClr val="00B0F0"/>
                </a:solidFill>
                <a:latin typeface="Arial" panose="020B0604020202020204" pitchFamily="34" charset="0"/>
                <a:ea typeface="Calibri" panose="020F0502020204030204" pitchFamily="34" charset="0"/>
              </a:rPr>
              <a:t>on the red </a:t>
            </a:r>
            <a:r>
              <a:rPr lang="en-US" sz="1800" i="1" dirty="0">
                <a:solidFill>
                  <a:srgbClr val="00B0F0"/>
                </a:solidFill>
                <a:latin typeface="Arial" panose="020B0604020202020204" pitchFamily="34" charset="0"/>
                <a:ea typeface="Calibri" panose="020F0502020204030204" pitchFamily="34" charset="0"/>
              </a:rPr>
              <a:t>Attach </a:t>
            </a:r>
            <a:r>
              <a:rPr lang="en-US" sz="1800" dirty="0">
                <a:solidFill>
                  <a:srgbClr val="00B0F0"/>
                </a:solidFill>
                <a:latin typeface="Arial" panose="020B0604020202020204" pitchFamily="34" charset="0"/>
                <a:ea typeface="Calibri" panose="020F0502020204030204" pitchFamily="34" charset="0"/>
              </a:rPr>
              <a:t>button to the right of the required attachment. To add any other type of Attachments, click</a:t>
            </a:r>
            <a:r>
              <a:rPr lang="en-US" sz="1800" b="1" dirty="0">
                <a:solidFill>
                  <a:srgbClr val="00B0F0"/>
                </a:solidFill>
                <a:latin typeface="Arial" panose="020B0604020202020204" pitchFamily="34" charset="0"/>
                <a:ea typeface="Calibri" panose="020F0502020204030204" pitchFamily="34" charset="0"/>
              </a:rPr>
              <a:t> </a:t>
            </a:r>
            <a:r>
              <a:rPr lang="en-US" sz="1800" dirty="0">
                <a:solidFill>
                  <a:srgbClr val="00B0F0"/>
                </a:solidFill>
                <a:latin typeface="Arial" panose="020B0604020202020204" pitchFamily="34" charset="0"/>
                <a:ea typeface="Calibri" panose="020F0502020204030204" pitchFamily="34" charset="0"/>
              </a:rPr>
              <a:t>on the </a:t>
            </a:r>
            <a:r>
              <a:rPr lang="en-US" sz="1800" i="1" dirty="0">
                <a:solidFill>
                  <a:srgbClr val="00B0F0"/>
                </a:solidFill>
                <a:latin typeface="Arial" panose="020B0604020202020204" pitchFamily="34" charset="0"/>
                <a:ea typeface="Calibri" panose="020F0502020204030204" pitchFamily="34" charset="0"/>
              </a:rPr>
              <a:t>Click Here to Attach Additional Files</a:t>
            </a:r>
            <a:r>
              <a:rPr lang="en-US" sz="1800" dirty="0">
                <a:solidFill>
                  <a:srgbClr val="00B0F0"/>
                </a:solidFill>
                <a:latin typeface="Arial" panose="020B0604020202020204" pitchFamily="34" charset="0"/>
                <a:ea typeface="Calibri" panose="020F0502020204030204" pitchFamily="34" charset="0"/>
              </a:rPr>
              <a:t> link on the bottom of the page. You will be prompted to add a </a:t>
            </a:r>
            <a:r>
              <a:rPr lang="en-US" sz="1800" i="1" dirty="0">
                <a:solidFill>
                  <a:srgbClr val="00B0F0"/>
                </a:solidFill>
                <a:latin typeface="Arial" panose="020B0604020202020204" pitchFamily="34" charset="0"/>
                <a:ea typeface="Calibri" panose="020F0502020204030204" pitchFamily="34" charset="0"/>
              </a:rPr>
              <a:t>File Title</a:t>
            </a:r>
            <a:r>
              <a:rPr lang="en-US" sz="1800" dirty="0">
                <a:solidFill>
                  <a:srgbClr val="00B0F0"/>
                </a:solidFill>
                <a:latin typeface="Arial" panose="020B0604020202020204" pitchFamily="34" charset="0"/>
                <a:ea typeface="Calibri" panose="020F0502020204030204" pitchFamily="34" charset="0"/>
              </a:rPr>
              <a:t> for these non-required attachments.</a:t>
            </a:r>
            <a:endParaRPr lang="en-US" sz="1800" dirty="0">
              <a:solidFill>
                <a:srgbClr val="00B0F0"/>
              </a:solidFill>
            </a:endParaRPr>
          </a:p>
        </p:txBody>
      </p:sp>
    </p:spTree>
    <p:extLst>
      <p:ext uri="{BB962C8B-B14F-4D97-AF65-F5344CB8AC3E}">
        <p14:creationId xmlns:p14="http://schemas.microsoft.com/office/powerpoint/2010/main" val="373972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Submitting Applications</a:t>
            </a:r>
          </a:p>
        </p:txBody>
      </p:sp>
      <p:pic>
        <p:nvPicPr>
          <p:cNvPr id="5" name="Content Placeholder 4"/>
          <p:cNvPicPr>
            <a:picLocks noGrp="1" noChangeAspect="1"/>
          </p:cNvPicPr>
          <p:nvPr>
            <p:ph idx="1"/>
          </p:nvPr>
        </p:nvPicPr>
        <p:blipFill>
          <a:blip r:embed="rId2"/>
          <a:stretch>
            <a:fillRect/>
          </a:stretch>
        </p:blipFill>
        <p:spPr>
          <a:xfrm>
            <a:off x="1578225" y="3350106"/>
            <a:ext cx="5968501" cy="1359526"/>
          </a:xfrm>
          <a:prstGeom prst="rect">
            <a:avLst/>
          </a:prstGeom>
        </p:spPr>
      </p:pic>
      <p:sp>
        <p:nvSpPr>
          <p:cNvPr id="4" name="Slide Number Placeholder 3"/>
          <p:cNvSpPr>
            <a:spLocks noGrp="1"/>
          </p:cNvSpPr>
          <p:nvPr>
            <p:ph type="sldNum" sz="quarter" idx="10"/>
          </p:nvPr>
        </p:nvSpPr>
        <p:spPr/>
        <p:txBody>
          <a:bodyPr/>
          <a:lstStyle/>
          <a:p>
            <a:pPr>
              <a:defRPr/>
            </a:pPr>
            <a:fld id="{AB819356-DE13-42BF-B215-0A2DEF5CE21B}" type="slidenum">
              <a:rPr lang="en-US" smtClean="0"/>
              <a:pPr>
                <a:defRPr/>
              </a:pPr>
              <a:t>24</a:t>
            </a:fld>
            <a:endParaRPr lang="en-US" dirty="0"/>
          </a:p>
        </p:txBody>
      </p:sp>
      <p:sp>
        <p:nvSpPr>
          <p:cNvPr id="3" name="Rectangle 2"/>
          <p:cNvSpPr/>
          <p:nvPr/>
        </p:nvSpPr>
        <p:spPr>
          <a:xfrm>
            <a:off x="1561660" y="1752600"/>
            <a:ext cx="5985066" cy="1477328"/>
          </a:xfrm>
          <a:prstGeom prst="rect">
            <a:avLst/>
          </a:prstGeom>
          <a:solidFill>
            <a:schemeClr val="bg1"/>
          </a:solidFill>
          <a:ln w="38100">
            <a:noFill/>
          </a:ln>
        </p:spPr>
        <p:txBody>
          <a:bodyPr wrap="square">
            <a:spAutoFit/>
          </a:bodyPr>
          <a:lstStyle/>
          <a:p>
            <a:r>
              <a:rPr lang="en-US" sz="1800" dirty="0">
                <a:solidFill>
                  <a:srgbClr val="00B0F0"/>
                </a:solidFill>
                <a:latin typeface="Arial" panose="020B0604020202020204" pitchFamily="34" charset="0"/>
                <a:ea typeface="Calibri" panose="020F0502020204030204" pitchFamily="34" charset="0"/>
              </a:rPr>
              <a:t>The required attachments for an application will depend on the </a:t>
            </a:r>
            <a:r>
              <a:rPr lang="en-US" sz="1800" i="1" dirty="0">
                <a:solidFill>
                  <a:srgbClr val="00B0F0"/>
                </a:solidFill>
                <a:latin typeface="Arial" panose="020B0604020202020204" pitchFamily="34" charset="0"/>
                <a:ea typeface="Calibri" panose="020F0502020204030204" pitchFamily="34" charset="0"/>
              </a:rPr>
              <a:t>Instrument Type</a:t>
            </a:r>
            <a:r>
              <a:rPr lang="en-US" sz="1800" dirty="0">
                <a:solidFill>
                  <a:srgbClr val="00B0F0"/>
                </a:solidFill>
                <a:latin typeface="Arial" panose="020B0604020202020204" pitchFamily="34" charset="0"/>
                <a:ea typeface="Calibri" panose="020F0502020204030204" pitchFamily="34" charset="0"/>
              </a:rPr>
              <a:t>, </a:t>
            </a:r>
            <a:r>
              <a:rPr lang="en-US" sz="1800" i="1" dirty="0">
                <a:solidFill>
                  <a:srgbClr val="00B0F0"/>
                </a:solidFill>
                <a:latin typeface="Arial" panose="020B0604020202020204" pitchFamily="34" charset="0"/>
                <a:ea typeface="Calibri" panose="020F0502020204030204" pitchFamily="34" charset="0"/>
              </a:rPr>
              <a:t>Recipient Type</a:t>
            </a:r>
            <a:r>
              <a:rPr lang="en-US" sz="1800" dirty="0">
                <a:solidFill>
                  <a:srgbClr val="00B0F0"/>
                </a:solidFill>
                <a:latin typeface="Arial" panose="020B0604020202020204" pitchFamily="34" charset="0"/>
                <a:ea typeface="Calibri" panose="020F0502020204030204" pitchFamily="34" charset="0"/>
              </a:rPr>
              <a:t>, and radio button selections in the </a:t>
            </a:r>
            <a:r>
              <a:rPr lang="en-US" sz="1800" i="1" dirty="0">
                <a:solidFill>
                  <a:srgbClr val="00B0F0"/>
                </a:solidFill>
                <a:latin typeface="Arial" panose="020B0604020202020204" pitchFamily="34" charset="0"/>
                <a:ea typeface="Calibri" panose="020F0502020204030204" pitchFamily="34" charset="0"/>
              </a:rPr>
              <a:t>Additional Details section</a:t>
            </a:r>
            <a:r>
              <a:rPr lang="en-US" sz="1800" dirty="0">
                <a:solidFill>
                  <a:srgbClr val="00B0F0"/>
                </a:solidFill>
                <a:latin typeface="Arial" panose="020B0604020202020204" pitchFamily="34" charset="0"/>
                <a:ea typeface="Calibri" panose="020F0502020204030204" pitchFamily="34" charset="0"/>
              </a:rPr>
              <a:t> of the Application. A check mark will appear next to items that have been successfully attached. </a:t>
            </a:r>
            <a:endParaRPr lang="en-US" sz="1800" dirty="0">
              <a:solidFill>
                <a:srgbClr val="00B0F0"/>
              </a:solidFill>
            </a:endParaRPr>
          </a:p>
        </p:txBody>
      </p:sp>
      <p:sp>
        <p:nvSpPr>
          <p:cNvPr id="6" name="Rectangle 5"/>
          <p:cNvSpPr/>
          <p:nvPr/>
        </p:nvSpPr>
        <p:spPr>
          <a:xfrm>
            <a:off x="1561660" y="4829810"/>
            <a:ext cx="5985066" cy="923330"/>
          </a:xfrm>
          <a:prstGeom prst="rect">
            <a:avLst/>
          </a:prstGeom>
          <a:solidFill>
            <a:schemeClr val="bg1"/>
          </a:solidFill>
        </p:spPr>
        <p:txBody>
          <a:bodyPr wrap="square">
            <a:spAutoFit/>
          </a:bodyPr>
          <a:lstStyle/>
          <a:p>
            <a:r>
              <a:rPr lang="en-US" sz="1800" dirty="0">
                <a:solidFill>
                  <a:srgbClr val="00B0F0"/>
                </a:solidFill>
                <a:latin typeface="Arial" panose="020B0604020202020204" pitchFamily="34" charset="0"/>
                <a:ea typeface="Calibri" panose="020F0502020204030204" pitchFamily="34" charset="0"/>
              </a:rPr>
              <a:t>After the all of the forms are completed, the application is now marked </a:t>
            </a:r>
            <a:r>
              <a:rPr lang="en-US" sz="1800" i="1" dirty="0">
                <a:solidFill>
                  <a:srgbClr val="00B0F0"/>
                </a:solidFill>
                <a:latin typeface="Arial" panose="020B0604020202020204" pitchFamily="34" charset="0"/>
                <a:ea typeface="Calibri" panose="020F0502020204030204" pitchFamily="34" charset="0"/>
              </a:rPr>
              <a:t>as Draft Pending Signature</a:t>
            </a:r>
            <a:r>
              <a:rPr lang="en-US" sz="1800" dirty="0">
                <a:solidFill>
                  <a:srgbClr val="00B0F0"/>
                </a:solidFill>
                <a:latin typeface="Arial" panose="020B0604020202020204" pitchFamily="34" charset="0"/>
                <a:ea typeface="Calibri" panose="020F0502020204030204" pitchFamily="34" charset="0"/>
              </a:rPr>
              <a:t>. Now the process advances to </a:t>
            </a:r>
            <a:r>
              <a:rPr lang="en-US" sz="1800" i="1" dirty="0">
                <a:solidFill>
                  <a:srgbClr val="00B0F0"/>
                </a:solidFill>
                <a:latin typeface="Arial" panose="020B0604020202020204" pitchFamily="34" charset="0"/>
                <a:ea typeface="Calibri" panose="020F0502020204030204" pitchFamily="34" charset="0"/>
              </a:rPr>
              <a:t>Signatory Official Review.</a:t>
            </a:r>
            <a:r>
              <a:rPr lang="en-US" sz="1800" dirty="0">
                <a:solidFill>
                  <a:srgbClr val="00B0F0"/>
                </a:solidFill>
                <a:latin typeface="Arial" panose="020B0604020202020204" pitchFamily="34" charset="0"/>
                <a:ea typeface="Calibri" panose="020F0502020204030204" pitchFamily="34" charset="0"/>
              </a:rPr>
              <a:t> </a:t>
            </a:r>
            <a:endParaRPr lang="en-US" sz="1800" dirty="0">
              <a:solidFill>
                <a:srgbClr val="00B0F0"/>
              </a:solidFill>
            </a:endParaRPr>
          </a:p>
        </p:txBody>
      </p:sp>
    </p:spTree>
    <p:extLst>
      <p:ext uri="{BB962C8B-B14F-4D97-AF65-F5344CB8AC3E}">
        <p14:creationId xmlns:p14="http://schemas.microsoft.com/office/powerpoint/2010/main" val="2002769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Module Summary</a:t>
            </a:r>
          </a:p>
        </p:txBody>
      </p:sp>
      <p:sp>
        <p:nvSpPr>
          <p:cNvPr id="13315" name="Content Placeholder 2"/>
          <p:cNvSpPr>
            <a:spLocks noGrp="1"/>
          </p:cNvSpPr>
          <p:nvPr>
            <p:ph idx="1"/>
          </p:nvPr>
        </p:nvSpPr>
        <p:spPr>
          <a:xfrm>
            <a:off x="446116" y="1676400"/>
            <a:ext cx="5421284" cy="4525963"/>
          </a:xfrm>
        </p:spPr>
        <p:txBody>
          <a:bodyPr/>
          <a:lstStyle/>
          <a:p>
            <a:pPr marL="0" indent="0">
              <a:buFont typeface="Arial" pitchFamily="34" charset="0"/>
              <a:buNone/>
              <a:defRPr/>
            </a:pPr>
            <a:r>
              <a:rPr lang="en-US" dirty="0"/>
              <a:t>In this module, you have learned to:</a:t>
            </a:r>
          </a:p>
          <a:p>
            <a:pPr marL="0" indent="0">
              <a:buFont typeface="Arial" pitchFamily="34" charset="0"/>
              <a:buNone/>
              <a:defRPr/>
            </a:pPr>
            <a:endParaRPr lang="en-US" dirty="0"/>
          </a:p>
          <a:p>
            <a:pPr lvl="1">
              <a:lnSpc>
                <a:spcPct val="200000"/>
              </a:lnSpc>
              <a:buFont typeface="Arial" panose="020B0604020202020204" pitchFamily="34" charset="0"/>
              <a:buChar char="–"/>
              <a:defRPr/>
            </a:pPr>
            <a:r>
              <a:rPr lang="en-US" dirty="0">
                <a:ea typeface="+mn-ea"/>
                <a:cs typeface="+mn-cs"/>
                <a:sym typeface="Wingdings"/>
              </a:rPr>
              <a:t>Create an application in ezFedGrants</a:t>
            </a:r>
          </a:p>
          <a:p>
            <a:pPr marL="0" indent="0">
              <a:buFont typeface="Arial" pitchFamily="34" charset="0"/>
              <a:buNone/>
              <a:defRPr/>
            </a:pPr>
            <a:endParaRPr lang="en-US" dirty="0"/>
          </a:p>
        </p:txBody>
      </p:sp>
      <p:sp>
        <p:nvSpPr>
          <p:cNvPr id="2" name="Slide Number Placeholder 1"/>
          <p:cNvSpPr>
            <a:spLocks noGrp="1"/>
          </p:cNvSpPr>
          <p:nvPr>
            <p:ph type="sldNum" sz="quarter" idx="10"/>
          </p:nvPr>
        </p:nvSpPr>
        <p:spPr/>
        <p:txBody>
          <a:bodyPr/>
          <a:lstStyle/>
          <a:p>
            <a:pPr>
              <a:defRPr/>
            </a:pPr>
            <a:fld id="{AB819356-DE13-42BF-B215-0A2DEF5CE21B}" type="slidenum">
              <a:rPr lang="en-US" smtClean="0"/>
              <a:pPr>
                <a:defRPr/>
              </a:pPr>
              <a:t>25</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905000"/>
            <a:ext cx="2743200" cy="4355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3154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Agenda</a:t>
            </a:r>
          </a:p>
        </p:txBody>
      </p:sp>
      <p:sp>
        <p:nvSpPr>
          <p:cNvPr id="2" name="Slide Number Placeholder 1"/>
          <p:cNvSpPr>
            <a:spLocks noGrp="1"/>
          </p:cNvSpPr>
          <p:nvPr>
            <p:ph type="sldNum" sz="quarter" idx="10"/>
          </p:nvPr>
        </p:nvSpPr>
        <p:spPr/>
        <p:txBody>
          <a:bodyPr/>
          <a:lstStyle/>
          <a:p>
            <a:pPr>
              <a:defRPr/>
            </a:pPr>
            <a:fld id="{AB819356-DE13-42BF-B215-0A2DEF5CE21B}" type="slidenum">
              <a:rPr lang="en-US" smtClean="0"/>
              <a:pPr>
                <a:defRPr/>
              </a:pPr>
              <a:t>26</a:t>
            </a:fld>
            <a:endParaRPr lang="en-US" dirty="0"/>
          </a:p>
        </p:txBody>
      </p:sp>
      <p:grpSp>
        <p:nvGrpSpPr>
          <p:cNvPr id="3" name="Group 2"/>
          <p:cNvGrpSpPr/>
          <p:nvPr/>
        </p:nvGrpSpPr>
        <p:grpSpPr>
          <a:xfrm>
            <a:off x="228600" y="1752600"/>
            <a:ext cx="8534400" cy="2290465"/>
            <a:chOff x="1143000" y="2205335"/>
            <a:chExt cx="7239000" cy="2290465"/>
          </a:xfrm>
        </p:grpSpPr>
        <p:sp>
          <p:nvSpPr>
            <p:cNvPr id="4" name="TextBox 3"/>
            <p:cNvSpPr txBox="1"/>
            <p:nvPr/>
          </p:nvSpPr>
          <p:spPr>
            <a:xfrm>
              <a:off x="1143000" y="2205335"/>
              <a:ext cx="7239000" cy="461665"/>
            </a:xfrm>
            <a:prstGeom prst="rect">
              <a:avLst/>
            </a:prstGeom>
            <a:noFill/>
          </p:spPr>
          <p:txBody>
            <a:bodyPr wrap="square" rtlCol="0">
              <a:spAutoFit/>
            </a:bodyPr>
            <a:lstStyle/>
            <a:p>
              <a:pPr marL="342900" indent="-342900">
                <a:buClr>
                  <a:srgbClr val="A88000"/>
                </a:buClr>
                <a:buSzPct val="100000"/>
                <a:buFont typeface="Wingdings" panose="05000000000000000000" pitchFamily="2" charset="2"/>
                <a:buChar char="§"/>
              </a:pPr>
              <a:r>
                <a:rPr lang="en-US" dirty="0"/>
                <a:t>Course Introduction</a:t>
              </a:r>
            </a:p>
          </p:txBody>
        </p:sp>
        <p:sp>
          <p:nvSpPr>
            <p:cNvPr id="14" name="TextBox 13"/>
            <p:cNvSpPr txBox="1"/>
            <p:nvPr/>
          </p:nvSpPr>
          <p:spPr>
            <a:xfrm>
              <a:off x="1143000" y="2662535"/>
              <a:ext cx="7239000" cy="461665"/>
            </a:xfrm>
            <a:prstGeom prst="rect">
              <a:avLst/>
            </a:prstGeom>
            <a:noFill/>
          </p:spPr>
          <p:txBody>
            <a:bodyPr wrap="square" rtlCol="0">
              <a:spAutoFit/>
            </a:bodyPr>
            <a:lstStyle/>
            <a:p>
              <a:pPr marL="342900" indent="-342900">
                <a:buClr>
                  <a:srgbClr val="A88000"/>
                </a:buClr>
                <a:buSzPct val="100000"/>
                <a:buFont typeface="Wingdings" panose="05000000000000000000" pitchFamily="2" charset="2"/>
                <a:buChar char="§"/>
              </a:pPr>
              <a:r>
                <a:rPr lang="en-US" dirty="0"/>
                <a:t>Module 1 – Searching for Funding Opportunities</a:t>
              </a:r>
            </a:p>
          </p:txBody>
        </p:sp>
        <p:sp>
          <p:nvSpPr>
            <p:cNvPr id="15" name="TextBox 14"/>
            <p:cNvSpPr txBox="1"/>
            <p:nvPr/>
          </p:nvSpPr>
          <p:spPr>
            <a:xfrm>
              <a:off x="1143000" y="3119735"/>
              <a:ext cx="7239000" cy="461665"/>
            </a:xfrm>
            <a:prstGeom prst="rect">
              <a:avLst/>
            </a:prstGeom>
            <a:noFill/>
          </p:spPr>
          <p:txBody>
            <a:bodyPr wrap="square" rtlCol="0">
              <a:spAutoFit/>
            </a:bodyPr>
            <a:lstStyle/>
            <a:p>
              <a:pPr marL="342900" indent="-342900">
                <a:buClr>
                  <a:srgbClr val="A88000"/>
                </a:buClr>
                <a:buSzPct val="100000"/>
                <a:buFont typeface="Wingdings" panose="05000000000000000000" pitchFamily="2" charset="2"/>
                <a:buChar char="§"/>
              </a:pPr>
              <a:r>
                <a:rPr lang="en-US" dirty="0"/>
                <a:t>Module 2 – Creating and Submitting Applications</a:t>
              </a:r>
            </a:p>
          </p:txBody>
        </p:sp>
        <p:sp>
          <p:nvSpPr>
            <p:cNvPr id="16" name="TextBox 15"/>
            <p:cNvSpPr txBox="1"/>
            <p:nvPr/>
          </p:nvSpPr>
          <p:spPr>
            <a:xfrm>
              <a:off x="1143000" y="3576935"/>
              <a:ext cx="7239000" cy="461665"/>
            </a:xfrm>
            <a:prstGeom prst="rect">
              <a:avLst/>
            </a:prstGeom>
            <a:solidFill>
              <a:schemeClr val="accent2">
                <a:lumMod val="20000"/>
                <a:lumOff val="80000"/>
              </a:schemeClr>
            </a:solidFill>
          </p:spPr>
          <p:txBody>
            <a:bodyPr wrap="square" rtlCol="0">
              <a:spAutoFit/>
            </a:bodyPr>
            <a:lstStyle/>
            <a:p>
              <a:pPr marL="342900" indent="-342900">
                <a:buClr>
                  <a:srgbClr val="A88000"/>
                </a:buClr>
                <a:buSzPct val="100000"/>
                <a:buFont typeface="Wingdings" panose="05000000000000000000" pitchFamily="2" charset="2"/>
                <a:buChar char="§"/>
              </a:pPr>
              <a:r>
                <a:rPr lang="en-US" dirty="0"/>
                <a:t>Module 3 – Application Review and Approval</a:t>
              </a:r>
            </a:p>
          </p:txBody>
        </p:sp>
        <p:sp>
          <p:nvSpPr>
            <p:cNvPr id="17" name="TextBox 16"/>
            <p:cNvSpPr txBox="1"/>
            <p:nvPr/>
          </p:nvSpPr>
          <p:spPr>
            <a:xfrm>
              <a:off x="1143000" y="4034135"/>
              <a:ext cx="7239000" cy="461665"/>
            </a:xfrm>
            <a:prstGeom prst="rect">
              <a:avLst/>
            </a:prstGeom>
            <a:noFill/>
          </p:spPr>
          <p:txBody>
            <a:bodyPr wrap="square" rtlCol="0">
              <a:spAutoFit/>
            </a:bodyPr>
            <a:lstStyle/>
            <a:p>
              <a:pPr marL="342900" indent="-342900">
                <a:buClr>
                  <a:srgbClr val="A88000"/>
                </a:buClr>
                <a:buSzPct val="100000"/>
                <a:buFont typeface="Wingdings" panose="05000000000000000000" pitchFamily="2" charset="2"/>
                <a:buChar char="§"/>
              </a:pPr>
              <a:r>
                <a:rPr lang="en-US" dirty="0"/>
                <a:t>Course Summary</a:t>
              </a:r>
            </a:p>
          </p:txBody>
        </p:sp>
      </p:grpSp>
    </p:spTree>
    <p:extLst>
      <p:ext uri="{BB962C8B-B14F-4D97-AF65-F5344CB8AC3E}">
        <p14:creationId xmlns:p14="http://schemas.microsoft.com/office/powerpoint/2010/main" val="2323070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Objectives</a:t>
            </a:r>
          </a:p>
        </p:txBody>
      </p:sp>
      <p:sp>
        <p:nvSpPr>
          <p:cNvPr id="13315" name="Content Placeholder 2"/>
          <p:cNvSpPr>
            <a:spLocks noGrp="1"/>
          </p:cNvSpPr>
          <p:nvPr>
            <p:ph idx="1"/>
          </p:nvPr>
        </p:nvSpPr>
        <p:spPr>
          <a:xfrm>
            <a:off x="446116" y="1676400"/>
            <a:ext cx="5421284" cy="4525963"/>
          </a:xfrm>
        </p:spPr>
        <p:txBody>
          <a:bodyPr/>
          <a:lstStyle/>
          <a:p>
            <a:pPr marL="0" indent="0">
              <a:lnSpc>
                <a:spcPct val="200000"/>
              </a:lnSpc>
              <a:buFont typeface="Arial" pitchFamily="34" charset="0"/>
              <a:buNone/>
              <a:defRPr/>
            </a:pPr>
            <a:r>
              <a:rPr lang="en-US" sz="2000" dirty="0"/>
              <a:t>After completing this module, you will be able to:</a:t>
            </a:r>
          </a:p>
          <a:p>
            <a:pPr lvl="1">
              <a:lnSpc>
                <a:spcPct val="200000"/>
              </a:lnSpc>
              <a:buFont typeface="Arial" panose="020B0604020202020204" pitchFamily="34" charset="0"/>
              <a:buChar char="–"/>
              <a:defRPr/>
            </a:pPr>
            <a:r>
              <a:rPr lang="en-US" sz="1800" dirty="0">
                <a:latin typeface="Calibri (body)"/>
              </a:rPr>
              <a:t>Understand how to submit an application for review and approval.</a:t>
            </a:r>
          </a:p>
          <a:p>
            <a:pPr marL="0" indent="0">
              <a:buFont typeface="Arial" pitchFamily="34" charset="0"/>
              <a:buNone/>
              <a:defRPr/>
            </a:pPr>
            <a:endParaRPr lang="en-US" dirty="0"/>
          </a:p>
        </p:txBody>
      </p:sp>
      <p:sp>
        <p:nvSpPr>
          <p:cNvPr id="2" name="Slide Number Placeholder 1"/>
          <p:cNvSpPr>
            <a:spLocks noGrp="1"/>
          </p:cNvSpPr>
          <p:nvPr>
            <p:ph type="sldNum" sz="quarter" idx="10"/>
          </p:nvPr>
        </p:nvSpPr>
        <p:spPr/>
        <p:txBody>
          <a:bodyPr/>
          <a:lstStyle/>
          <a:p>
            <a:pPr>
              <a:defRPr/>
            </a:pPr>
            <a:fld id="{AB819356-DE13-42BF-B215-0A2DEF5CE21B}" type="slidenum">
              <a:rPr lang="en-US" smtClean="0"/>
              <a:pPr>
                <a:defRPr/>
              </a:pPr>
              <a:t>27</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1828800"/>
            <a:ext cx="2743200" cy="4343400"/>
          </a:xfrm>
          <a:prstGeom prst="rect">
            <a:avLst/>
          </a:prstGeom>
        </p:spPr>
      </p:pic>
    </p:spTree>
    <p:extLst>
      <p:ext uri="{BB962C8B-B14F-4D97-AF65-F5344CB8AC3E}">
        <p14:creationId xmlns:p14="http://schemas.microsoft.com/office/powerpoint/2010/main" val="190049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Applications</a:t>
            </a:r>
          </a:p>
        </p:txBody>
      </p:sp>
      <p:pic>
        <p:nvPicPr>
          <p:cNvPr id="5" name="Content Placeholder 4"/>
          <p:cNvPicPr>
            <a:picLocks noGrp="1" noChangeAspect="1"/>
          </p:cNvPicPr>
          <p:nvPr>
            <p:ph idx="1"/>
          </p:nvPr>
        </p:nvPicPr>
        <p:blipFill>
          <a:blip r:embed="rId2"/>
          <a:stretch>
            <a:fillRect/>
          </a:stretch>
        </p:blipFill>
        <p:spPr>
          <a:xfrm>
            <a:off x="978010" y="2590800"/>
            <a:ext cx="7321463" cy="2819399"/>
          </a:xfrm>
          <a:prstGeom prst="rect">
            <a:avLst/>
          </a:prstGeom>
        </p:spPr>
      </p:pic>
      <p:sp>
        <p:nvSpPr>
          <p:cNvPr id="4" name="Slide Number Placeholder 3"/>
          <p:cNvSpPr>
            <a:spLocks noGrp="1"/>
          </p:cNvSpPr>
          <p:nvPr>
            <p:ph type="sldNum" sz="quarter" idx="10"/>
          </p:nvPr>
        </p:nvSpPr>
        <p:spPr/>
        <p:txBody>
          <a:bodyPr/>
          <a:lstStyle/>
          <a:p>
            <a:pPr>
              <a:defRPr/>
            </a:pPr>
            <a:fld id="{AB819356-DE13-42BF-B215-0A2DEF5CE21B}" type="slidenum">
              <a:rPr lang="en-US" smtClean="0"/>
              <a:pPr>
                <a:defRPr/>
              </a:pPr>
              <a:t>28</a:t>
            </a:fld>
            <a:endParaRPr lang="en-US" dirty="0"/>
          </a:p>
        </p:txBody>
      </p:sp>
      <p:sp>
        <p:nvSpPr>
          <p:cNvPr id="3" name="Rectangle 2"/>
          <p:cNvSpPr/>
          <p:nvPr/>
        </p:nvSpPr>
        <p:spPr>
          <a:xfrm>
            <a:off x="1828800" y="1981200"/>
            <a:ext cx="4572000" cy="369332"/>
          </a:xfrm>
          <a:prstGeom prst="rect">
            <a:avLst/>
          </a:prstGeom>
        </p:spPr>
        <p:txBody>
          <a:bodyPr>
            <a:spAutoFit/>
          </a:bodyPr>
          <a:lstStyle/>
          <a:p>
            <a:pPr marR="0" lvl="0">
              <a:spcBef>
                <a:spcPts val="600"/>
              </a:spcBef>
              <a:spcAft>
                <a:spcPts val="600"/>
              </a:spcAft>
            </a:pP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Click</a:t>
            </a:r>
            <a:r>
              <a:rPr lang="en-US" sz="1800" b="1" i="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on the </a:t>
            </a:r>
            <a:r>
              <a:rPr lang="en-US" sz="1800" i="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Actionable Items </a:t>
            </a: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tab.</a:t>
            </a:r>
          </a:p>
        </p:txBody>
      </p:sp>
      <p:sp>
        <p:nvSpPr>
          <p:cNvPr id="6" name="Rectangle 5"/>
          <p:cNvSpPr/>
          <p:nvPr/>
        </p:nvSpPr>
        <p:spPr bwMode="auto">
          <a:xfrm>
            <a:off x="3810000" y="3200400"/>
            <a:ext cx="1219200" cy="1066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645558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Applications</a:t>
            </a:r>
          </a:p>
        </p:txBody>
      </p:sp>
      <p:pic>
        <p:nvPicPr>
          <p:cNvPr id="5" name="Content Placeholder 4"/>
          <p:cNvPicPr>
            <a:picLocks noGrp="1" noChangeAspect="1"/>
          </p:cNvPicPr>
          <p:nvPr>
            <p:ph idx="1"/>
          </p:nvPr>
        </p:nvPicPr>
        <p:blipFill>
          <a:blip r:embed="rId2"/>
          <a:stretch>
            <a:fillRect/>
          </a:stretch>
        </p:blipFill>
        <p:spPr>
          <a:xfrm>
            <a:off x="1043409" y="2209800"/>
            <a:ext cx="7155489" cy="3581399"/>
          </a:xfrm>
          <a:prstGeom prst="rect">
            <a:avLst/>
          </a:prstGeom>
        </p:spPr>
      </p:pic>
      <p:sp>
        <p:nvSpPr>
          <p:cNvPr id="4" name="Slide Number Placeholder 3"/>
          <p:cNvSpPr>
            <a:spLocks noGrp="1"/>
          </p:cNvSpPr>
          <p:nvPr>
            <p:ph type="sldNum" sz="quarter" idx="10"/>
          </p:nvPr>
        </p:nvSpPr>
        <p:spPr/>
        <p:txBody>
          <a:bodyPr/>
          <a:lstStyle/>
          <a:p>
            <a:pPr>
              <a:defRPr/>
            </a:pPr>
            <a:fld id="{AB819356-DE13-42BF-B215-0A2DEF5CE21B}" type="slidenum">
              <a:rPr lang="en-US" smtClean="0"/>
              <a:pPr>
                <a:defRPr/>
              </a:pPr>
              <a:t>29</a:t>
            </a:fld>
            <a:endParaRPr lang="en-US" dirty="0"/>
          </a:p>
        </p:txBody>
      </p:sp>
      <p:sp>
        <p:nvSpPr>
          <p:cNvPr id="3" name="Rectangle 2"/>
          <p:cNvSpPr/>
          <p:nvPr/>
        </p:nvSpPr>
        <p:spPr>
          <a:xfrm>
            <a:off x="1350965" y="1981200"/>
            <a:ext cx="4572000" cy="923330"/>
          </a:xfrm>
          <a:prstGeom prst="rect">
            <a:avLst/>
          </a:prstGeom>
          <a:solidFill>
            <a:schemeClr val="bg1"/>
          </a:solidFill>
          <a:ln w="38100">
            <a:solidFill>
              <a:srgbClr val="00B0F0"/>
            </a:solidFill>
          </a:ln>
        </p:spPr>
        <p:txBody>
          <a:bodyPr>
            <a:spAutoFit/>
          </a:bodyPr>
          <a:lstStyle/>
          <a:p>
            <a:r>
              <a:rPr lang="en-US" sz="1800" dirty="0">
                <a:solidFill>
                  <a:srgbClr val="00B0F0"/>
                </a:solidFill>
                <a:latin typeface="Arial" panose="020B0604020202020204" pitchFamily="34" charset="0"/>
                <a:ea typeface="Calibri" panose="020F0502020204030204" pitchFamily="34" charset="0"/>
              </a:rPr>
              <a:t>The actionable items are then displayed in a pop-up. Click</a:t>
            </a:r>
            <a:r>
              <a:rPr lang="en-US" sz="1800" b="1" i="1" dirty="0">
                <a:solidFill>
                  <a:srgbClr val="00B0F0"/>
                </a:solidFill>
                <a:latin typeface="Arial" panose="020B0604020202020204" pitchFamily="34" charset="0"/>
                <a:ea typeface="Calibri" panose="020F0502020204030204" pitchFamily="34" charset="0"/>
              </a:rPr>
              <a:t> </a:t>
            </a:r>
            <a:r>
              <a:rPr lang="en-US" sz="1800" dirty="0">
                <a:solidFill>
                  <a:srgbClr val="00B0F0"/>
                </a:solidFill>
                <a:latin typeface="Arial" panose="020B0604020202020204" pitchFamily="34" charset="0"/>
                <a:ea typeface="Calibri" panose="020F0502020204030204" pitchFamily="34" charset="0"/>
              </a:rPr>
              <a:t>on the </a:t>
            </a:r>
            <a:r>
              <a:rPr lang="en-US" sz="1800" i="1" dirty="0">
                <a:solidFill>
                  <a:srgbClr val="00B0F0"/>
                </a:solidFill>
                <a:latin typeface="Arial" panose="020B0604020202020204" pitchFamily="34" charset="0"/>
                <a:ea typeface="Calibri" panose="020F0502020204030204" pitchFamily="34" charset="0"/>
              </a:rPr>
              <a:t>Transaction ID </a:t>
            </a:r>
            <a:r>
              <a:rPr lang="en-US" sz="1800" dirty="0">
                <a:solidFill>
                  <a:srgbClr val="00B0F0"/>
                </a:solidFill>
                <a:latin typeface="Arial" panose="020B0604020202020204" pitchFamily="34" charset="0"/>
                <a:ea typeface="Calibri" panose="020F0502020204030204" pitchFamily="34" charset="0"/>
              </a:rPr>
              <a:t>for the item you wish to review.</a:t>
            </a:r>
            <a:endParaRPr lang="en-US" sz="1800" dirty="0">
              <a:solidFill>
                <a:srgbClr val="00B0F0"/>
              </a:solidFill>
            </a:endParaRPr>
          </a:p>
        </p:txBody>
      </p:sp>
    </p:spTree>
    <p:extLst>
      <p:ext uri="{BB962C8B-B14F-4D97-AF65-F5344CB8AC3E}">
        <p14:creationId xmlns:p14="http://schemas.microsoft.com/office/powerpoint/2010/main" val="2007293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a:lnSpc>
                <a:spcPct val="200000"/>
              </a:lnSpc>
              <a:spcBef>
                <a:spcPct val="0"/>
              </a:spcBef>
              <a:buClr>
                <a:srgbClr val="A88000"/>
              </a:buClr>
              <a:buSzPct val="100000"/>
            </a:pPr>
            <a:r>
              <a:rPr lang="en-US" sz="2400" kern="1200" dirty="0">
                <a:latin typeface="Arial" charset="0"/>
              </a:rPr>
              <a:t>Name</a:t>
            </a:r>
          </a:p>
          <a:p>
            <a:pPr>
              <a:lnSpc>
                <a:spcPct val="200000"/>
              </a:lnSpc>
              <a:spcBef>
                <a:spcPct val="0"/>
              </a:spcBef>
              <a:buClr>
                <a:srgbClr val="A88000"/>
              </a:buClr>
              <a:buSzPct val="100000"/>
            </a:pPr>
            <a:r>
              <a:rPr lang="en-US" sz="2400" kern="1200" dirty="0">
                <a:latin typeface="Arial" charset="0"/>
              </a:rPr>
              <a:t>Role</a:t>
            </a:r>
          </a:p>
          <a:p>
            <a:pPr>
              <a:lnSpc>
                <a:spcPct val="200000"/>
              </a:lnSpc>
              <a:spcBef>
                <a:spcPct val="0"/>
              </a:spcBef>
              <a:buClr>
                <a:srgbClr val="A88000"/>
              </a:buClr>
              <a:buSzPct val="100000"/>
            </a:pPr>
            <a:r>
              <a:rPr lang="en-US" sz="2400" kern="1200" dirty="0">
                <a:latin typeface="Arial" charset="0"/>
              </a:rPr>
              <a:t>Training Purpose</a:t>
            </a:r>
          </a:p>
          <a:p>
            <a:pPr>
              <a:buClr>
                <a:srgbClr val="866300"/>
              </a:buClr>
            </a:pPr>
            <a:endParaRPr lang="en-US" dirty="0"/>
          </a:p>
        </p:txBody>
      </p:sp>
      <p:sp>
        <p:nvSpPr>
          <p:cNvPr id="4" name="Slide Number Placeholder 3"/>
          <p:cNvSpPr>
            <a:spLocks noGrp="1"/>
          </p:cNvSpPr>
          <p:nvPr>
            <p:ph type="sldNum" sz="quarter" idx="10"/>
          </p:nvPr>
        </p:nvSpPr>
        <p:spPr/>
        <p:txBody>
          <a:bodyPr/>
          <a:lstStyle/>
          <a:p>
            <a:pPr>
              <a:defRPr/>
            </a:pPr>
            <a:fld id="{AB819356-DE13-42BF-B215-0A2DEF5CE21B}" type="slidenum">
              <a:rPr lang="en-US" smtClean="0"/>
              <a:pPr>
                <a:defRPr/>
              </a:pPr>
              <a:t>3</a:t>
            </a:fld>
            <a:endParaRPr lang="en-US"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093712" y="2971800"/>
            <a:ext cx="3483428" cy="3048000"/>
          </a:xfrm>
          <a:prstGeom prst="rect">
            <a:avLst/>
          </a:prstGeom>
        </p:spPr>
      </p:pic>
    </p:spTree>
    <p:extLst>
      <p:ext uri="{BB962C8B-B14F-4D97-AF65-F5344CB8AC3E}">
        <p14:creationId xmlns:p14="http://schemas.microsoft.com/office/powerpoint/2010/main" val="270609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Applications</a:t>
            </a:r>
          </a:p>
        </p:txBody>
      </p:sp>
      <p:pic>
        <p:nvPicPr>
          <p:cNvPr id="5" name="Content Placeholder 4"/>
          <p:cNvPicPr>
            <a:picLocks noGrp="1" noChangeAspect="1"/>
          </p:cNvPicPr>
          <p:nvPr>
            <p:ph idx="1"/>
          </p:nvPr>
        </p:nvPicPr>
        <p:blipFill>
          <a:blip r:embed="rId2"/>
          <a:stretch>
            <a:fillRect/>
          </a:stretch>
        </p:blipFill>
        <p:spPr>
          <a:xfrm>
            <a:off x="1550790" y="2880088"/>
            <a:ext cx="6023370" cy="3139712"/>
          </a:xfrm>
          <a:prstGeom prst="rect">
            <a:avLst/>
          </a:prstGeom>
        </p:spPr>
      </p:pic>
      <p:sp>
        <p:nvSpPr>
          <p:cNvPr id="4" name="Slide Number Placeholder 3"/>
          <p:cNvSpPr>
            <a:spLocks noGrp="1"/>
          </p:cNvSpPr>
          <p:nvPr>
            <p:ph type="sldNum" sz="quarter" idx="10"/>
          </p:nvPr>
        </p:nvSpPr>
        <p:spPr/>
        <p:txBody>
          <a:bodyPr/>
          <a:lstStyle/>
          <a:p>
            <a:pPr>
              <a:defRPr/>
            </a:pPr>
            <a:fld id="{AB819356-DE13-42BF-B215-0A2DEF5CE21B}" type="slidenum">
              <a:rPr lang="en-US" smtClean="0"/>
              <a:pPr>
                <a:defRPr/>
              </a:pPr>
              <a:t>30</a:t>
            </a:fld>
            <a:endParaRPr lang="en-US" dirty="0"/>
          </a:p>
        </p:txBody>
      </p:sp>
      <p:sp>
        <p:nvSpPr>
          <p:cNvPr id="3" name="Rectangle 2"/>
          <p:cNvSpPr/>
          <p:nvPr/>
        </p:nvSpPr>
        <p:spPr>
          <a:xfrm>
            <a:off x="1350965" y="2273177"/>
            <a:ext cx="4572000" cy="923330"/>
          </a:xfrm>
          <a:prstGeom prst="rect">
            <a:avLst/>
          </a:prstGeom>
          <a:solidFill>
            <a:schemeClr val="bg1"/>
          </a:solidFill>
          <a:ln w="38100">
            <a:solidFill>
              <a:srgbClr val="00B0F0"/>
            </a:solidFill>
          </a:ln>
        </p:spPr>
        <p:txBody>
          <a:bodyPr>
            <a:spAutoFit/>
          </a:bodyPr>
          <a:lstStyle/>
          <a:p>
            <a:r>
              <a:rPr lang="en-US" sz="1800" dirty="0">
                <a:solidFill>
                  <a:srgbClr val="00B0F0"/>
                </a:solidFill>
                <a:latin typeface="Arial" panose="020B0604020202020204" pitchFamily="34" charset="0"/>
                <a:ea typeface="Calibri" panose="020F0502020204030204" pitchFamily="34" charset="0"/>
              </a:rPr>
              <a:t>Review the application. You have the option to </a:t>
            </a:r>
            <a:r>
              <a:rPr lang="en-US" sz="1800" i="1" dirty="0">
                <a:solidFill>
                  <a:srgbClr val="00B0F0"/>
                </a:solidFill>
                <a:latin typeface="Arial" panose="020B0604020202020204" pitchFamily="34" charset="0"/>
                <a:ea typeface="Calibri" panose="020F0502020204030204" pitchFamily="34" charset="0"/>
              </a:rPr>
              <a:t>Sign and Submit</a:t>
            </a:r>
            <a:r>
              <a:rPr lang="en-US" sz="1800" dirty="0">
                <a:solidFill>
                  <a:srgbClr val="00B0F0"/>
                </a:solidFill>
                <a:latin typeface="Arial" panose="020B0604020202020204" pitchFamily="34" charset="0"/>
                <a:ea typeface="Calibri" panose="020F0502020204030204" pitchFamily="34" charset="0"/>
              </a:rPr>
              <a:t>, </a:t>
            </a:r>
            <a:r>
              <a:rPr lang="en-US" sz="1800" i="1" dirty="0">
                <a:solidFill>
                  <a:srgbClr val="00B0F0"/>
                </a:solidFill>
                <a:latin typeface="Arial" panose="020B0604020202020204" pitchFamily="34" charset="0"/>
                <a:ea typeface="Calibri" panose="020F0502020204030204" pitchFamily="34" charset="0"/>
              </a:rPr>
              <a:t>Return</a:t>
            </a:r>
            <a:r>
              <a:rPr lang="en-US" sz="1800" dirty="0">
                <a:solidFill>
                  <a:srgbClr val="00B0F0"/>
                </a:solidFill>
                <a:latin typeface="Arial" panose="020B0604020202020204" pitchFamily="34" charset="0"/>
                <a:ea typeface="Calibri" panose="020F0502020204030204" pitchFamily="34" charset="0"/>
              </a:rPr>
              <a:t>, or </a:t>
            </a:r>
            <a:r>
              <a:rPr lang="en-US" sz="1800" i="1" dirty="0">
                <a:solidFill>
                  <a:srgbClr val="00B0F0"/>
                </a:solidFill>
                <a:latin typeface="Arial" panose="020B0604020202020204" pitchFamily="34" charset="0"/>
                <a:ea typeface="Calibri" panose="020F0502020204030204" pitchFamily="34" charset="0"/>
              </a:rPr>
              <a:t>Withdraw</a:t>
            </a:r>
            <a:r>
              <a:rPr lang="en-US" sz="1800" dirty="0">
                <a:solidFill>
                  <a:srgbClr val="00B0F0"/>
                </a:solidFill>
                <a:latin typeface="Arial" panose="020B0604020202020204" pitchFamily="34" charset="0"/>
                <a:ea typeface="Calibri" panose="020F0502020204030204" pitchFamily="34" charset="0"/>
              </a:rPr>
              <a:t>.</a:t>
            </a:r>
            <a:endParaRPr lang="en-US" sz="1800" dirty="0">
              <a:solidFill>
                <a:srgbClr val="00B0F0"/>
              </a:solidFill>
            </a:endParaRPr>
          </a:p>
        </p:txBody>
      </p:sp>
    </p:spTree>
    <p:extLst>
      <p:ext uri="{BB962C8B-B14F-4D97-AF65-F5344CB8AC3E}">
        <p14:creationId xmlns:p14="http://schemas.microsoft.com/office/powerpoint/2010/main" val="4258831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Applications</a:t>
            </a:r>
          </a:p>
        </p:txBody>
      </p:sp>
      <p:pic>
        <p:nvPicPr>
          <p:cNvPr id="5" name="Content Placeholder 4"/>
          <p:cNvPicPr>
            <a:picLocks noGrp="1" noChangeAspect="1"/>
          </p:cNvPicPr>
          <p:nvPr>
            <p:ph idx="1"/>
          </p:nvPr>
        </p:nvPicPr>
        <p:blipFill>
          <a:blip r:embed="rId2"/>
          <a:stretch>
            <a:fillRect/>
          </a:stretch>
        </p:blipFill>
        <p:spPr>
          <a:xfrm>
            <a:off x="1578225" y="2481351"/>
            <a:ext cx="5968501" cy="3097036"/>
          </a:xfrm>
          <a:prstGeom prst="rect">
            <a:avLst/>
          </a:prstGeom>
        </p:spPr>
      </p:pic>
      <p:sp>
        <p:nvSpPr>
          <p:cNvPr id="4" name="Slide Number Placeholder 3"/>
          <p:cNvSpPr>
            <a:spLocks noGrp="1"/>
          </p:cNvSpPr>
          <p:nvPr>
            <p:ph type="sldNum" sz="quarter" idx="10"/>
          </p:nvPr>
        </p:nvSpPr>
        <p:spPr/>
        <p:txBody>
          <a:bodyPr/>
          <a:lstStyle/>
          <a:p>
            <a:pPr>
              <a:defRPr/>
            </a:pPr>
            <a:fld id="{AB819356-DE13-42BF-B215-0A2DEF5CE21B}" type="slidenum">
              <a:rPr lang="en-US" smtClean="0"/>
              <a:pPr>
                <a:defRPr/>
              </a:pPr>
              <a:t>31</a:t>
            </a:fld>
            <a:endParaRPr lang="en-US" dirty="0"/>
          </a:p>
        </p:txBody>
      </p:sp>
      <p:sp>
        <p:nvSpPr>
          <p:cNvPr id="3" name="Rectangle 2"/>
          <p:cNvSpPr/>
          <p:nvPr/>
        </p:nvSpPr>
        <p:spPr>
          <a:xfrm>
            <a:off x="3886200" y="2057400"/>
            <a:ext cx="4572000" cy="1477328"/>
          </a:xfrm>
          <a:prstGeom prst="rect">
            <a:avLst/>
          </a:prstGeom>
          <a:solidFill>
            <a:schemeClr val="bg1"/>
          </a:solidFill>
          <a:ln w="38100">
            <a:solidFill>
              <a:srgbClr val="00B0F0"/>
            </a:solidFill>
          </a:ln>
        </p:spPr>
        <p:txBody>
          <a:bodyPr>
            <a:spAutoFit/>
          </a:bodyPr>
          <a:lstStyle/>
          <a:p>
            <a:r>
              <a:rPr lang="en-US" sz="1800" dirty="0">
                <a:solidFill>
                  <a:srgbClr val="00B0F0"/>
                </a:solidFill>
                <a:latin typeface="Arial" panose="020B0604020202020204" pitchFamily="34" charset="0"/>
                <a:ea typeface="Calibri" panose="020F0502020204030204" pitchFamily="34" charset="0"/>
              </a:rPr>
              <a:t>If the Application requires edits, click on the </a:t>
            </a:r>
            <a:r>
              <a:rPr lang="en-US" sz="1800" i="1" dirty="0">
                <a:solidFill>
                  <a:srgbClr val="00B0F0"/>
                </a:solidFill>
                <a:latin typeface="Arial" panose="020B0604020202020204" pitchFamily="34" charset="0"/>
                <a:ea typeface="Calibri" panose="020F0502020204030204" pitchFamily="34" charset="0"/>
              </a:rPr>
              <a:t>Return </a:t>
            </a:r>
            <a:r>
              <a:rPr lang="en-US" sz="1800" dirty="0">
                <a:solidFill>
                  <a:srgbClr val="00B0F0"/>
                </a:solidFill>
                <a:latin typeface="Arial" panose="020B0604020202020204" pitchFamily="34" charset="0"/>
                <a:ea typeface="Calibri" panose="020F0502020204030204" pitchFamily="34" charset="0"/>
              </a:rPr>
              <a:t>button. You must include the reason(s) why the Application was returned in the </a:t>
            </a:r>
            <a:r>
              <a:rPr lang="en-US" sz="1800" i="1" dirty="0">
                <a:solidFill>
                  <a:srgbClr val="00B0F0"/>
                </a:solidFill>
                <a:latin typeface="Arial" panose="020B0604020202020204" pitchFamily="34" charset="0"/>
                <a:ea typeface="Calibri" panose="020F0502020204030204" pitchFamily="34" charset="0"/>
              </a:rPr>
              <a:t>Return Comments</a:t>
            </a:r>
            <a:r>
              <a:rPr lang="en-US" sz="1800" dirty="0">
                <a:solidFill>
                  <a:srgbClr val="00B0F0"/>
                </a:solidFill>
                <a:latin typeface="Arial" panose="020B0604020202020204" pitchFamily="34" charset="0"/>
                <a:ea typeface="Calibri" panose="020F0502020204030204" pitchFamily="34" charset="0"/>
              </a:rPr>
              <a:t> section. Click</a:t>
            </a:r>
            <a:r>
              <a:rPr lang="en-US" sz="1800" b="1" i="1" dirty="0">
                <a:solidFill>
                  <a:srgbClr val="00B0F0"/>
                </a:solidFill>
                <a:latin typeface="Arial" panose="020B0604020202020204" pitchFamily="34" charset="0"/>
                <a:ea typeface="Calibri" panose="020F0502020204030204" pitchFamily="34" charset="0"/>
              </a:rPr>
              <a:t> </a:t>
            </a:r>
            <a:r>
              <a:rPr lang="en-US" sz="1800" dirty="0">
                <a:solidFill>
                  <a:srgbClr val="00B0F0"/>
                </a:solidFill>
                <a:latin typeface="Arial" panose="020B0604020202020204" pitchFamily="34" charset="0"/>
                <a:ea typeface="Calibri" panose="020F0502020204030204" pitchFamily="34" charset="0"/>
              </a:rPr>
              <a:t>the Submit</a:t>
            </a:r>
            <a:r>
              <a:rPr lang="en-US" sz="1800" b="1" i="1" dirty="0">
                <a:solidFill>
                  <a:srgbClr val="00B0F0"/>
                </a:solidFill>
                <a:latin typeface="Arial" panose="020B0604020202020204" pitchFamily="34" charset="0"/>
                <a:ea typeface="Calibri" panose="020F0502020204030204" pitchFamily="34" charset="0"/>
              </a:rPr>
              <a:t> </a:t>
            </a:r>
            <a:r>
              <a:rPr lang="en-US" sz="1800" dirty="0">
                <a:solidFill>
                  <a:srgbClr val="00B0F0"/>
                </a:solidFill>
                <a:latin typeface="Arial" panose="020B0604020202020204" pitchFamily="34" charset="0"/>
                <a:ea typeface="Calibri" panose="020F0502020204030204" pitchFamily="34" charset="0"/>
              </a:rPr>
              <a:t>button. </a:t>
            </a:r>
            <a:endParaRPr lang="en-US" sz="1800" dirty="0">
              <a:solidFill>
                <a:srgbClr val="00B0F0"/>
              </a:solidFill>
            </a:endParaRPr>
          </a:p>
        </p:txBody>
      </p:sp>
    </p:spTree>
    <p:extLst>
      <p:ext uri="{BB962C8B-B14F-4D97-AF65-F5344CB8AC3E}">
        <p14:creationId xmlns:p14="http://schemas.microsoft.com/office/powerpoint/2010/main" val="1298943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Applications</a:t>
            </a:r>
          </a:p>
        </p:txBody>
      </p:sp>
      <p:pic>
        <p:nvPicPr>
          <p:cNvPr id="5" name="Content Placeholder 4"/>
          <p:cNvPicPr>
            <a:picLocks noGrp="1" noChangeAspect="1"/>
          </p:cNvPicPr>
          <p:nvPr>
            <p:ph idx="1"/>
          </p:nvPr>
        </p:nvPicPr>
        <p:blipFill>
          <a:blip r:embed="rId2"/>
          <a:stretch>
            <a:fillRect/>
          </a:stretch>
        </p:blipFill>
        <p:spPr>
          <a:xfrm>
            <a:off x="1578225" y="2490495"/>
            <a:ext cx="5968501" cy="3078747"/>
          </a:xfrm>
          <a:prstGeom prst="rect">
            <a:avLst/>
          </a:prstGeom>
        </p:spPr>
      </p:pic>
      <p:sp>
        <p:nvSpPr>
          <p:cNvPr id="4" name="Slide Number Placeholder 3"/>
          <p:cNvSpPr>
            <a:spLocks noGrp="1"/>
          </p:cNvSpPr>
          <p:nvPr>
            <p:ph type="sldNum" sz="quarter" idx="10"/>
          </p:nvPr>
        </p:nvSpPr>
        <p:spPr/>
        <p:txBody>
          <a:bodyPr/>
          <a:lstStyle/>
          <a:p>
            <a:pPr>
              <a:defRPr/>
            </a:pPr>
            <a:fld id="{AB819356-DE13-42BF-B215-0A2DEF5CE21B}" type="slidenum">
              <a:rPr lang="en-US" smtClean="0"/>
              <a:pPr>
                <a:defRPr/>
              </a:pPr>
              <a:t>32</a:t>
            </a:fld>
            <a:endParaRPr lang="en-US" dirty="0"/>
          </a:p>
        </p:txBody>
      </p:sp>
      <p:sp>
        <p:nvSpPr>
          <p:cNvPr id="3" name="Rectangle 2"/>
          <p:cNvSpPr/>
          <p:nvPr/>
        </p:nvSpPr>
        <p:spPr>
          <a:xfrm>
            <a:off x="3016863" y="2027248"/>
            <a:ext cx="4572000" cy="923330"/>
          </a:xfrm>
          <a:prstGeom prst="rect">
            <a:avLst/>
          </a:prstGeom>
          <a:solidFill>
            <a:schemeClr val="bg1"/>
          </a:solidFill>
          <a:ln w="38100">
            <a:solidFill>
              <a:srgbClr val="00B0F0"/>
            </a:solidFill>
          </a:ln>
        </p:spPr>
        <p:txBody>
          <a:bodyPr>
            <a:spAutoFit/>
          </a:bodyPr>
          <a:lstStyle/>
          <a:p>
            <a:r>
              <a:rPr lang="en-US" sz="1800" dirty="0">
                <a:solidFill>
                  <a:srgbClr val="00B0F0"/>
                </a:solidFill>
                <a:latin typeface="Arial" panose="020B0604020202020204" pitchFamily="34" charset="0"/>
                <a:ea typeface="Calibri" panose="020F0502020204030204" pitchFamily="34" charset="0"/>
              </a:rPr>
              <a:t>A confirmation page and an email will be generated indicating that the Application has been Returned </a:t>
            </a:r>
            <a:endParaRPr lang="en-US" sz="1800" dirty="0">
              <a:solidFill>
                <a:srgbClr val="00B0F0"/>
              </a:solidFill>
            </a:endParaRPr>
          </a:p>
        </p:txBody>
      </p:sp>
      <p:sp>
        <p:nvSpPr>
          <p:cNvPr id="6" name="Rectangle 5"/>
          <p:cNvSpPr/>
          <p:nvPr/>
        </p:nvSpPr>
        <p:spPr bwMode="auto">
          <a:xfrm>
            <a:off x="2590800" y="3200400"/>
            <a:ext cx="1600200" cy="304800"/>
          </a:xfrm>
          <a:prstGeom prst="rect">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cxnSp>
        <p:nvCxnSpPr>
          <p:cNvPr id="8" name="Straight Connector 7"/>
          <p:cNvCxnSpPr/>
          <p:nvPr/>
        </p:nvCxnSpPr>
        <p:spPr bwMode="auto">
          <a:xfrm>
            <a:off x="3636965" y="2950578"/>
            <a:ext cx="0" cy="249822"/>
          </a:xfrm>
          <a:prstGeom prst="line">
            <a:avLst/>
          </a:prstGeom>
          <a:ln>
            <a:solidFill>
              <a:srgbClr val="00B0F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25288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Applications</a:t>
            </a:r>
          </a:p>
        </p:txBody>
      </p:sp>
      <p:pic>
        <p:nvPicPr>
          <p:cNvPr id="5" name="Content Placeholder 4"/>
          <p:cNvPicPr>
            <a:picLocks noGrp="1" noChangeAspect="1"/>
          </p:cNvPicPr>
          <p:nvPr>
            <p:ph idx="1"/>
          </p:nvPr>
        </p:nvPicPr>
        <p:blipFill>
          <a:blip r:embed="rId2"/>
          <a:stretch>
            <a:fillRect/>
          </a:stretch>
        </p:blipFill>
        <p:spPr>
          <a:xfrm>
            <a:off x="1578225" y="2487447"/>
            <a:ext cx="5968501" cy="3084843"/>
          </a:xfrm>
          <a:prstGeom prst="rect">
            <a:avLst/>
          </a:prstGeom>
        </p:spPr>
      </p:pic>
      <p:sp>
        <p:nvSpPr>
          <p:cNvPr id="4" name="Slide Number Placeholder 3"/>
          <p:cNvSpPr>
            <a:spLocks noGrp="1"/>
          </p:cNvSpPr>
          <p:nvPr>
            <p:ph type="sldNum" sz="quarter" idx="10"/>
          </p:nvPr>
        </p:nvSpPr>
        <p:spPr/>
        <p:txBody>
          <a:bodyPr/>
          <a:lstStyle/>
          <a:p>
            <a:pPr>
              <a:defRPr/>
            </a:pPr>
            <a:fld id="{AB819356-DE13-42BF-B215-0A2DEF5CE21B}" type="slidenum">
              <a:rPr lang="en-US" smtClean="0"/>
              <a:pPr>
                <a:defRPr/>
              </a:pPr>
              <a:t>33</a:t>
            </a:fld>
            <a:endParaRPr lang="en-US" dirty="0"/>
          </a:p>
        </p:txBody>
      </p:sp>
      <p:sp>
        <p:nvSpPr>
          <p:cNvPr id="3" name="Rectangle 2"/>
          <p:cNvSpPr/>
          <p:nvPr/>
        </p:nvSpPr>
        <p:spPr>
          <a:xfrm>
            <a:off x="1219200" y="1828800"/>
            <a:ext cx="4572000" cy="1754326"/>
          </a:xfrm>
          <a:prstGeom prst="rect">
            <a:avLst/>
          </a:prstGeom>
          <a:solidFill>
            <a:schemeClr val="bg1"/>
          </a:solidFill>
          <a:ln w="38100">
            <a:solidFill>
              <a:srgbClr val="00B0F0"/>
            </a:solidFill>
          </a:ln>
        </p:spPr>
        <p:txBody>
          <a:bodyPr>
            <a:spAutoFit/>
          </a:bodyPr>
          <a:lstStyle/>
          <a:p>
            <a:pPr marR="0" lvl="0">
              <a:spcBef>
                <a:spcPts val="600"/>
              </a:spcBef>
              <a:spcAft>
                <a:spcPts val="600"/>
              </a:spcAft>
            </a:pP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To withdraw</a:t>
            </a:r>
            <a:r>
              <a:rPr lang="en-US" sz="1800" b="1" i="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the Application, click</a:t>
            </a:r>
            <a:r>
              <a:rPr lang="en-US" sz="1800" b="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on the </a:t>
            </a:r>
            <a:r>
              <a:rPr lang="en-US" sz="1800" i="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Withdraw</a:t>
            </a: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 option. Once this is done, you must provide reasons for withdrawing</a:t>
            </a:r>
            <a:r>
              <a:rPr lang="en-US" sz="1800" b="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the Application in the </a:t>
            </a:r>
            <a:r>
              <a:rPr lang="en-US" sz="1800" i="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Withdraw Comments</a:t>
            </a: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 section. Once that field is entered, click the </a:t>
            </a:r>
            <a:r>
              <a:rPr lang="en-US" sz="1800" i="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Submit </a:t>
            </a: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button. </a:t>
            </a:r>
          </a:p>
        </p:txBody>
      </p:sp>
      <p:sp>
        <p:nvSpPr>
          <p:cNvPr id="6" name="Rectangle 5"/>
          <p:cNvSpPr/>
          <p:nvPr/>
        </p:nvSpPr>
        <p:spPr bwMode="auto">
          <a:xfrm>
            <a:off x="3505200" y="3886200"/>
            <a:ext cx="304800" cy="143668"/>
          </a:xfrm>
          <a:prstGeom prst="rect">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cxnSp>
        <p:nvCxnSpPr>
          <p:cNvPr id="8" name="Straight Connector 7"/>
          <p:cNvCxnSpPr>
            <a:cxnSpLocks/>
            <a:stCxn id="6" idx="0"/>
          </p:cNvCxnSpPr>
          <p:nvPr/>
        </p:nvCxnSpPr>
        <p:spPr bwMode="auto">
          <a:xfrm flipV="1">
            <a:off x="3657600" y="3583126"/>
            <a:ext cx="0" cy="303074"/>
          </a:xfrm>
          <a:prstGeom prst="line">
            <a:avLst/>
          </a:prstGeom>
          <a:ln>
            <a:solidFill>
              <a:srgbClr val="00B0F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80616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Applications</a:t>
            </a:r>
          </a:p>
        </p:txBody>
      </p:sp>
      <p:pic>
        <p:nvPicPr>
          <p:cNvPr id="5" name="Content Placeholder 4"/>
          <p:cNvPicPr>
            <a:picLocks noGrp="1" noChangeAspect="1"/>
          </p:cNvPicPr>
          <p:nvPr>
            <p:ph idx="1"/>
          </p:nvPr>
        </p:nvPicPr>
        <p:blipFill>
          <a:blip r:embed="rId2"/>
          <a:stretch>
            <a:fillRect/>
          </a:stretch>
        </p:blipFill>
        <p:spPr>
          <a:xfrm>
            <a:off x="1578225" y="2484399"/>
            <a:ext cx="5968501" cy="3090940"/>
          </a:xfrm>
          <a:prstGeom prst="rect">
            <a:avLst/>
          </a:prstGeom>
        </p:spPr>
      </p:pic>
      <p:sp>
        <p:nvSpPr>
          <p:cNvPr id="4" name="Slide Number Placeholder 3"/>
          <p:cNvSpPr>
            <a:spLocks noGrp="1"/>
          </p:cNvSpPr>
          <p:nvPr>
            <p:ph type="sldNum" sz="quarter" idx="10"/>
          </p:nvPr>
        </p:nvSpPr>
        <p:spPr/>
        <p:txBody>
          <a:bodyPr/>
          <a:lstStyle/>
          <a:p>
            <a:pPr>
              <a:defRPr/>
            </a:pPr>
            <a:fld id="{AB819356-DE13-42BF-B215-0A2DEF5CE21B}" type="slidenum">
              <a:rPr lang="en-US" smtClean="0"/>
              <a:pPr>
                <a:defRPr/>
              </a:pPr>
              <a:t>34</a:t>
            </a:fld>
            <a:endParaRPr lang="en-US" dirty="0"/>
          </a:p>
        </p:txBody>
      </p:sp>
      <p:sp>
        <p:nvSpPr>
          <p:cNvPr id="3" name="Rectangle 2"/>
          <p:cNvSpPr/>
          <p:nvPr/>
        </p:nvSpPr>
        <p:spPr>
          <a:xfrm>
            <a:off x="1447800" y="2133600"/>
            <a:ext cx="4572000" cy="923330"/>
          </a:xfrm>
          <a:prstGeom prst="rect">
            <a:avLst/>
          </a:prstGeom>
          <a:solidFill>
            <a:schemeClr val="bg1"/>
          </a:solidFill>
          <a:ln w="38100">
            <a:solidFill>
              <a:srgbClr val="00B0F0"/>
            </a:solidFill>
          </a:ln>
        </p:spPr>
        <p:txBody>
          <a:bodyPr>
            <a:spAutoFit/>
          </a:bodyPr>
          <a:lstStyle/>
          <a:p>
            <a:r>
              <a:rPr lang="en-US" sz="1800" dirty="0">
                <a:solidFill>
                  <a:srgbClr val="00B0F0"/>
                </a:solidFill>
                <a:latin typeface="Arial" panose="020B0604020202020204" pitchFamily="34" charset="0"/>
                <a:ea typeface="Calibri" panose="020F0502020204030204" pitchFamily="34" charset="0"/>
              </a:rPr>
              <a:t>A confirmation page indicating that the Application has been withdrawn will be generated.</a:t>
            </a:r>
            <a:endParaRPr lang="en-US" sz="1800" dirty="0">
              <a:solidFill>
                <a:srgbClr val="00B0F0"/>
              </a:solidFill>
            </a:endParaRPr>
          </a:p>
        </p:txBody>
      </p:sp>
    </p:spTree>
    <p:extLst>
      <p:ext uri="{BB962C8B-B14F-4D97-AF65-F5344CB8AC3E}">
        <p14:creationId xmlns:p14="http://schemas.microsoft.com/office/powerpoint/2010/main" val="3063930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Applications</a:t>
            </a:r>
          </a:p>
        </p:txBody>
      </p:sp>
      <p:pic>
        <p:nvPicPr>
          <p:cNvPr id="5" name="Content Placeholder 4"/>
          <p:cNvPicPr>
            <a:picLocks noGrp="1" noChangeAspect="1"/>
          </p:cNvPicPr>
          <p:nvPr>
            <p:ph idx="1"/>
          </p:nvPr>
        </p:nvPicPr>
        <p:blipFill>
          <a:blip r:embed="rId2"/>
          <a:stretch>
            <a:fillRect/>
          </a:stretch>
        </p:blipFill>
        <p:spPr>
          <a:xfrm>
            <a:off x="1578225" y="2490495"/>
            <a:ext cx="5968501" cy="3078747"/>
          </a:xfrm>
          <a:prstGeom prst="rect">
            <a:avLst/>
          </a:prstGeom>
        </p:spPr>
      </p:pic>
      <p:sp>
        <p:nvSpPr>
          <p:cNvPr id="4" name="Slide Number Placeholder 3"/>
          <p:cNvSpPr>
            <a:spLocks noGrp="1"/>
          </p:cNvSpPr>
          <p:nvPr>
            <p:ph type="sldNum" sz="quarter" idx="10"/>
          </p:nvPr>
        </p:nvSpPr>
        <p:spPr/>
        <p:txBody>
          <a:bodyPr/>
          <a:lstStyle/>
          <a:p>
            <a:pPr>
              <a:defRPr/>
            </a:pPr>
            <a:fld id="{AB819356-DE13-42BF-B215-0A2DEF5CE21B}" type="slidenum">
              <a:rPr lang="en-US" smtClean="0"/>
              <a:pPr>
                <a:defRPr/>
              </a:pPr>
              <a:t>35</a:t>
            </a:fld>
            <a:endParaRPr lang="en-US" dirty="0"/>
          </a:p>
        </p:txBody>
      </p:sp>
      <p:sp>
        <p:nvSpPr>
          <p:cNvPr id="3" name="Rectangle 2"/>
          <p:cNvSpPr/>
          <p:nvPr/>
        </p:nvSpPr>
        <p:spPr>
          <a:xfrm>
            <a:off x="1350965" y="2133600"/>
            <a:ext cx="4572000" cy="1200329"/>
          </a:xfrm>
          <a:prstGeom prst="rect">
            <a:avLst/>
          </a:prstGeom>
          <a:solidFill>
            <a:schemeClr val="bg1"/>
          </a:solidFill>
          <a:ln w="38100">
            <a:solidFill>
              <a:srgbClr val="00B0F0"/>
            </a:solidFill>
          </a:ln>
        </p:spPr>
        <p:txBody>
          <a:bodyPr>
            <a:spAutoFit/>
          </a:bodyPr>
          <a:lstStyle/>
          <a:p>
            <a:pPr marR="0" lvl="0">
              <a:spcBef>
                <a:spcPts val="600"/>
              </a:spcBef>
              <a:spcAft>
                <a:spcPts val="600"/>
              </a:spcAft>
            </a:pP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If you want to submit the Application, you must click the </a:t>
            </a:r>
            <a:r>
              <a:rPr lang="en-US" sz="1800" i="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Sign and Submit</a:t>
            </a: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 option from the dropdown menu. You are then brought to the </a:t>
            </a:r>
            <a:r>
              <a:rPr lang="en-US" sz="1800" i="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Sign and Submit</a:t>
            </a: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 screen.</a:t>
            </a:r>
          </a:p>
        </p:txBody>
      </p:sp>
    </p:spTree>
    <p:extLst>
      <p:ext uri="{BB962C8B-B14F-4D97-AF65-F5344CB8AC3E}">
        <p14:creationId xmlns:p14="http://schemas.microsoft.com/office/powerpoint/2010/main" val="2147327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Applications</a:t>
            </a:r>
          </a:p>
        </p:txBody>
      </p:sp>
      <p:pic>
        <p:nvPicPr>
          <p:cNvPr id="5" name="Content Placeholder 4"/>
          <p:cNvPicPr>
            <a:picLocks noGrp="1" noChangeAspect="1"/>
          </p:cNvPicPr>
          <p:nvPr>
            <p:ph idx="1"/>
          </p:nvPr>
        </p:nvPicPr>
        <p:blipFill>
          <a:blip r:embed="rId2"/>
          <a:stretch>
            <a:fillRect/>
          </a:stretch>
        </p:blipFill>
        <p:spPr>
          <a:xfrm>
            <a:off x="1578225" y="2475254"/>
            <a:ext cx="5968501" cy="3109229"/>
          </a:xfrm>
          <a:prstGeom prst="rect">
            <a:avLst/>
          </a:prstGeom>
        </p:spPr>
      </p:pic>
      <p:sp>
        <p:nvSpPr>
          <p:cNvPr id="4" name="Slide Number Placeholder 3"/>
          <p:cNvSpPr>
            <a:spLocks noGrp="1"/>
          </p:cNvSpPr>
          <p:nvPr>
            <p:ph type="sldNum" sz="quarter" idx="10"/>
          </p:nvPr>
        </p:nvSpPr>
        <p:spPr/>
        <p:txBody>
          <a:bodyPr/>
          <a:lstStyle/>
          <a:p>
            <a:pPr>
              <a:defRPr/>
            </a:pPr>
            <a:fld id="{AB819356-DE13-42BF-B215-0A2DEF5CE21B}" type="slidenum">
              <a:rPr lang="en-US" smtClean="0"/>
              <a:pPr>
                <a:defRPr/>
              </a:pPr>
              <a:t>36</a:t>
            </a:fld>
            <a:endParaRPr lang="en-US" dirty="0"/>
          </a:p>
        </p:txBody>
      </p:sp>
      <p:sp>
        <p:nvSpPr>
          <p:cNvPr id="3" name="Rectangle 2"/>
          <p:cNvSpPr/>
          <p:nvPr/>
        </p:nvSpPr>
        <p:spPr>
          <a:xfrm>
            <a:off x="3657480" y="1905000"/>
            <a:ext cx="4572000" cy="1754326"/>
          </a:xfrm>
          <a:prstGeom prst="rect">
            <a:avLst/>
          </a:prstGeom>
          <a:solidFill>
            <a:schemeClr val="bg1"/>
          </a:solidFill>
          <a:ln w="38100">
            <a:solidFill>
              <a:srgbClr val="00B0F0"/>
            </a:solidFill>
          </a:ln>
        </p:spPr>
        <p:txBody>
          <a:bodyPr>
            <a:spAutoFit/>
          </a:bodyPr>
          <a:lstStyle/>
          <a:p>
            <a:pPr marR="0" lvl="0">
              <a:spcBef>
                <a:spcPts val="600"/>
              </a:spcBef>
              <a:spcAft>
                <a:spcPts val="600"/>
              </a:spcAft>
            </a:pP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Before you can sign and submit the Application, you must click on the </a:t>
            </a:r>
            <a:r>
              <a:rPr lang="en-US" sz="1800" i="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Legal Notice</a:t>
            </a: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 tab to review the </a:t>
            </a:r>
            <a:r>
              <a:rPr lang="en-US" sz="1800" i="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Terms and Conditions</a:t>
            </a: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 of the Opportunity. Once this tab is </a:t>
            </a:r>
            <a:r>
              <a:rPr lang="en-US" sz="1800" i="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clicked</a:t>
            </a: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 the </a:t>
            </a:r>
            <a:r>
              <a:rPr lang="en-US" sz="1800" i="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Terms and Conditions</a:t>
            </a: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 page is generated. </a:t>
            </a:r>
          </a:p>
        </p:txBody>
      </p:sp>
    </p:spTree>
    <p:extLst>
      <p:ext uri="{BB962C8B-B14F-4D97-AF65-F5344CB8AC3E}">
        <p14:creationId xmlns:p14="http://schemas.microsoft.com/office/powerpoint/2010/main" val="26712806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Applications</a:t>
            </a:r>
          </a:p>
        </p:txBody>
      </p:sp>
      <p:pic>
        <p:nvPicPr>
          <p:cNvPr id="5" name="Content Placeholder 4"/>
          <p:cNvPicPr>
            <a:picLocks noGrp="1" noChangeAspect="1"/>
          </p:cNvPicPr>
          <p:nvPr>
            <p:ph idx="1"/>
          </p:nvPr>
        </p:nvPicPr>
        <p:blipFill>
          <a:blip r:embed="rId2"/>
          <a:stretch>
            <a:fillRect/>
          </a:stretch>
        </p:blipFill>
        <p:spPr>
          <a:xfrm>
            <a:off x="1578225" y="2475254"/>
            <a:ext cx="5968501" cy="3109229"/>
          </a:xfrm>
          <a:prstGeom prst="rect">
            <a:avLst/>
          </a:prstGeom>
        </p:spPr>
      </p:pic>
      <p:sp>
        <p:nvSpPr>
          <p:cNvPr id="4" name="Slide Number Placeholder 3"/>
          <p:cNvSpPr>
            <a:spLocks noGrp="1"/>
          </p:cNvSpPr>
          <p:nvPr>
            <p:ph type="sldNum" sz="quarter" idx="10"/>
          </p:nvPr>
        </p:nvSpPr>
        <p:spPr/>
        <p:txBody>
          <a:bodyPr/>
          <a:lstStyle/>
          <a:p>
            <a:pPr>
              <a:defRPr/>
            </a:pPr>
            <a:fld id="{AB819356-DE13-42BF-B215-0A2DEF5CE21B}" type="slidenum">
              <a:rPr lang="en-US" smtClean="0"/>
              <a:pPr>
                <a:defRPr/>
              </a:pPr>
              <a:t>37</a:t>
            </a:fld>
            <a:endParaRPr lang="en-US" dirty="0"/>
          </a:p>
        </p:txBody>
      </p:sp>
      <p:sp>
        <p:nvSpPr>
          <p:cNvPr id="3" name="Rectangle 2"/>
          <p:cNvSpPr/>
          <p:nvPr/>
        </p:nvSpPr>
        <p:spPr>
          <a:xfrm>
            <a:off x="533400" y="1752600"/>
            <a:ext cx="4572000" cy="2585323"/>
          </a:xfrm>
          <a:prstGeom prst="rect">
            <a:avLst/>
          </a:prstGeom>
          <a:solidFill>
            <a:schemeClr val="bg1"/>
          </a:solidFill>
          <a:ln w="38100">
            <a:solidFill>
              <a:srgbClr val="00B0F0"/>
            </a:solidFill>
          </a:ln>
        </p:spPr>
        <p:txBody>
          <a:bodyPr>
            <a:spAutoFit/>
          </a:bodyPr>
          <a:lstStyle/>
          <a:p>
            <a:pPr marR="0" lvl="0">
              <a:spcBef>
                <a:spcPts val="600"/>
              </a:spcBef>
              <a:spcAft>
                <a:spcPts val="600"/>
              </a:spcAft>
            </a:pP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After reading the </a:t>
            </a:r>
            <a:r>
              <a:rPr lang="en-US" sz="1800" i="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Terms and Conditions</a:t>
            </a: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 if  you accept them, you must check the </a:t>
            </a:r>
            <a:r>
              <a:rPr lang="en-US" sz="1800" i="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I agree with the listed Terms and Conditions</a:t>
            </a: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 box and then </a:t>
            </a:r>
            <a:r>
              <a:rPr lang="en-US" sz="1800" b="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click</a:t>
            </a: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 the </a:t>
            </a:r>
            <a:r>
              <a:rPr lang="en-US" sz="1800" i="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OK</a:t>
            </a: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 button below. If you do not accept the </a:t>
            </a:r>
            <a:r>
              <a:rPr lang="en-US" sz="1800" i="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Terms and Conditions</a:t>
            </a: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 the Application cannot be submitted and the you can </a:t>
            </a:r>
            <a:r>
              <a:rPr lang="en-US" sz="1800" b="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click</a:t>
            </a: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 on the </a:t>
            </a:r>
            <a:r>
              <a:rPr lang="en-US" sz="1800" i="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Cancel</a:t>
            </a: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 button below to return to the draft Application. </a:t>
            </a:r>
          </a:p>
        </p:txBody>
      </p:sp>
      <p:sp>
        <p:nvSpPr>
          <p:cNvPr id="6" name="Rectangle 5"/>
          <p:cNvSpPr/>
          <p:nvPr/>
        </p:nvSpPr>
        <p:spPr bwMode="auto">
          <a:xfrm>
            <a:off x="2667000" y="4876800"/>
            <a:ext cx="1447800" cy="1524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7" name="Rectangle 6"/>
          <p:cNvSpPr/>
          <p:nvPr/>
        </p:nvSpPr>
        <p:spPr bwMode="auto">
          <a:xfrm>
            <a:off x="4800600" y="5334000"/>
            <a:ext cx="228600" cy="147082"/>
          </a:xfrm>
          <a:prstGeom prst="rect">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cxnSp>
        <p:nvCxnSpPr>
          <p:cNvPr id="9" name="Straight Arrow Connector 8"/>
          <p:cNvCxnSpPr/>
          <p:nvPr/>
        </p:nvCxnSpPr>
        <p:spPr bwMode="auto">
          <a:xfrm flipH="1">
            <a:off x="5105400" y="4876800"/>
            <a:ext cx="381000" cy="381000"/>
          </a:xfrm>
          <a:prstGeom prst="straightConnector1">
            <a:avLst/>
          </a:prstGeom>
          <a:ln>
            <a:solidFill>
              <a:srgbClr val="7030A0"/>
            </a:solidFill>
            <a:headEnd type="none" w="med" len="med"/>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147164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Applications</a:t>
            </a:r>
          </a:p>
        </p:txBody>
      </p:sp>
      <p:pic>
        <p:nvPicPr>
          <p:cNvPr id="5" name="Content Placeholder 4"/>
          <p:cNvPicPr>
            <a:picLocks noGrp="1" noChangeAspect="1"/>
          </p:cNvPicPr>
          <p:nvPr>
            <p:ph idx="1"/>
          </p:nvPr>
        </p:nvPicPr>
        <p:blipFill>
          <a:blip r:embed="rId2"/>
          <a:stretch>
            <a:fillRect/>
          </a:stretch>
        </p:blipFill>
        <p:spPr>
          <a:xfrm>
            <a:off x="1578225" y="2502688"/>
            <a:ext cx="5968501" cy="3054361"/>
          </a:xfrm>
          <a:prstGeom prst="rect">
            <a:avLst/>
          </a:prstGeom>
        </p:spPr>
      </p:pic>
      <p:sp>
        <p:nvSpPr>
          <p:cNvPr id="4" name="Slide Number Placeholder 3"/>
          <p:cNvSpPr>
            <a:spLocks noGrp="1"/>
          </p:cNvSpPr>
          <p:nvPr>
            <p:ph type="sldNum" sz="quarter" idx="10"/>
          </p:nvPr>
        </p:nvSpPr>
        <p:spPr/>
        <p:txBody>
          <a:bodyPr/>
          <a:lstStyle/>
          <a:p>
            <a:pPr>
              <a:defRPr/>
            </a:pPr>
            <a:fld id="{AB819356-DE13-42BF-B215-0A2DEF5CE21B}" type="slidenum">
              <a:rPr lang="en-US" smtClean="0"/>
              <a:pPr>
                <a:defRPr/>
              </a:pPr>
              <a:t>38</a:t>
            </a:fld>
            <a:endParaRPr lang="en-US" dirty="0"/>
          </a:p>
        </p:txBody>
      </p:sp>
      <p:sp>
        <p:nvSpPr>
          <p:cNvPr id="3" name="Rectangle 2"/>
          <p:cNvSpPr/>
          <p:nvPr/>
        </p:nvSpPr>
        <p:spPr>
          <a:xfrm>
            <a:off x="2286000" y="1905506"/>
            <a:ext cx="4572000" cy="1754326"/>
          </a:xfrm>
          <a:prstGeom prst="rect">
            <a:avLst/>
          </a:prstGeom>
          <a:solidFill>
            <a:schemeClr val="bg1"/>
          </a:solidFill>
          <a:ln w="38100">
            <a:solidFill>
              <a:srgbClr val="00B0F0"/>
            </a:solidFill>
          </a:ln>
        </p:spPr>
        <p:txBody>
          <a:bodyPr>
            <a:spAutoFit/>
          </a:bodyPr>
          <a:lstStyle/>
          <a:p>
            <a:pPr marR="0" lvl="0">
              <a:spcBef>
                <a:spcPts val="0"/>
              </a:spcBef>
              <a:spcAft>
                <a:spcPts val="0"/>
              </a:spcAft>
            </a:pPr>
            <a:r>
              <a:rPr lang="en-US" sz="1800" dirty="0">
                <a:solidFill>
                  <a:srgbClr val="00B0F0"/>
                </a:solidFill>
                <a:latin typeface="Arial" panose="020B0604020202020204" pitchFamily="34" charset="0"/>
                <a:ea typeface="Calibri" panose="020F0502020204030204" pitchFamily="34" charset="0"/>
              </a:rPr>
              <a:t>Once you accept the </a:t>
            </a:r>
            <a:r>
              <a:rPr lang="en-US" sz="1800" i="1" dirty="0">
                <a:solidFill>
                  <a:srgbClr val="00B0F0"/>
                </a:solidFill>
                <a:latin typeface="Arial" panose="020B0604020202020204" pitchFamily="34" charset="0"/>
                <a:ea typeface="Calibri" panose="020F0502020204030204" pitchFamily="34" charset="0"/>
              </a:rPr>
              <a:t>Terms and Conditions</a:t>
            </a:r>
            <a:r>
              <a:rPr lang="en-US" sz="1800" dirty="0">
                <a:solidFill>
                  <a:srgbClr val="00B0F0"/>
                </a:solidFill>
                <a:latin typeface="Arial" panose="020B0604020202020204" pitchFamily="34" charset="0"/>
                <a:ea typeface="Calibri" panose="020F0502020204030204" pitchFamily="34" charset="0"/>
              </a:rPr>
              <a:t>, you are taken to the </a:t>
            </a:r>
            <a:r>
              <a:rPr lang="en-US" sz="1800" i="1" dirty="0">
                <a:solidFill>
                  <a:srgbClr val="00B0F0"/>
                </a:solidFill>
                <a:latin typeface="Arial" panose="020B0604020202020204" pitchFamily="34" charset="0"/>
                <a:ea typeface="Calibri" panose="020F0502020204030204" pitchFamily="34" charset="0"/>
              </a:rPr>
              <a:t>Sign and Submit</a:t>
            </a:r>
            <a:r>
              <a:rPr lang="en-US" sz="1800" dirty="0">
                <a:solidFill>
                  <a:srgbClr val="00B0F0"/>
                </a:solidFill>
                <a:latin typeface="Arial" panose="020B0604020202020204" pitchFamily="34" charset="0"/>
                <a:ea typeface="Calibri" panose="020F0502020204030204" pitchFamily="34" charset="0"/>
              </a:rPr>
              <a:t> screen with the </a:t>
            </a:r>
            <a:r>
              <a:rPr lang="en-US" sz="1800" i="1" dirty="0">
                <a:solidFill>
                  <a:srgbClr val="00B0F0"/>
                </a:solidFill>
                <a:latin typeface="Arial" panose="020B0604020202020204" pitchFamily="34" charset="0"/>
                <a:ea typeface="Calibri" panose="020F0502020204030204" pitchFamily="34" charset="0"/>
              </a:rPr>
              <a:t>Complete Signature </a:t>
            </a:r>
            <a:r>
              <a:rPr lang="en-US" sz="1800" dirty="0">
                <a:solidFill>
                  <a:srgbClr val="00B0F0"/>
                </a:solidFill>
                <a:latin typeface="Arial" panose="020B0604020202020204" pitchFamily="34" charset="0"/>
                <a:ea typeface="Calibri" panose="020F0502020204030204" pitchFamily="34" charset="0"/>
              </a:rPr>
              <a:t>button now active. To submit</a:t>
            </a:r>
            <a:r>
              <a:rPr lang="en-US" sz="1800" b="1" dirty="0">
                <a:solidFill>
                  <a:srgbClr val="00B0F0"/>
                </a:solidFill>
                <a:latin typeface="Arial" panose="020B0604020202020204" pitchFamily="34" charset="0"/>
                <a:ea typeface="Calibri" panose="020F0502020204030204" pitchFamily="34" charset="0"/>
              </a:rPr>
              <a:t> </a:t>
            </a:r>
            <a:r>
              <a:rPr lang="en-US" sz="1800" dirty="0">
                <a:solidFill>
                  <a:srgbClr val="00B0F0"/>
                </a:solidFill>
                <a:latin typeface="Arial" panose="020B0604020202020204" pitchFamily="34" charset="0"/>
                <a:ea typeface="Calibri" panose="020F0502020204030204" pitchFamily="34" charset="0"/>
              </a:rPr>
              <a:t>the Application, click the </a:t>
            </a:r>
            <a:r>
              <a:rPr lang="en-US" sz="1800" i="1" dirty="0">
                <a:solidFill>
                  <a:srgbClr val="00B0F0"/>
                </a:solidFill>
                <a:latin typeface="Arial" panose="020B0604020202020204" pitchFamily="34" charset="0"/>
                <a:ea typeface="Calibri" panose="020F0502020204030204" pitchFamily="34" charset="0"/>
              </a:rPr>
              <a:t>Complete Signature </a:t>
            </a:r>
            <a:r>
              <a:rPr lang="en-US" sz="1800" dirty="0">
                <a:solidFill>
                  <a:srgbClr val="00B0F0"/>
                </a:solidFill>
                <a:latin typeface="Arial" panose="020B0604020202020204" pitchFamily="34" charset="0"/>
                <a:ea typeface="Calibri" panose="020F0502020204030204" pitchFamily="34" charset="0"/>
              </a:rPr>
              <a:t>button.</a:t>
            </a:r>
          </a:p>
        </p:txBody>
      </p:sp>
      <p:sp>
        <p:nvSpPr>
          <p:cNvPr id="6" name="Rectangle 5"/>
          <p:cNvSpPr/>
          <p:nvPr/>
        </p:nvSpPr>
        <p:spPr bwMode="auto">
          <a:xfrm>
            <a:off x="3962400" y="4419600"/>
            <a:ext cx="1447800" cy="304800"/>
          </a:xfrm>
          <a:prstGeom prst="rect">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559659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Applications</a:t>
            </a:r>
          </a:p>
        </p:txBody>
      </p:sp>
      <p:pic>
        <p:nvPicPr>
          <p:cNvPr id="5" name="Content Placeholder 4"/>
          <p:cNvPicPr>
            <a:picLocks noGrp="1" noChangeAspect="1"/>
          </p:cNvPicPr>
          <p:nvPr>
            <p:ph idx="1"/>
          </p:nvPr>
        </p:nvPicPr>
        <p:blipFill>
          <a:blip r:embed="rId2"/>
          <a:stretch>
            <a:fillRect/>
          </a:stretch>
        </p:blipFill>
        <p:spPr>
          <a:xfrm>
            <a:off x="1578225" y="2493544"/>
            <a:ext cx="5968501" cy="3072650"/>
          </a:xfrm>
          <a:prstGeom prst="rect">
            <a:avLst/>
          </a:prstGeom>
        </p:spPr>
      </p:pic>
      <p:sp>
        <p:nvSpPr>
          <p:cNvPr id="4" name="Slide Number Placeholder 3"/>
          <p:cNvSpPr>
            <a:spLocks noGrp="1"/>
          </p:cNvSpPr>
          <p:nvPr>
            <p:ph type="sldNum" sz="quarter" idx="10"/>
          </p:nvPr>
        </p:nvSpPr>
        <p:spPr/>
        <p:txBody>
          <a:bodyPr/>
          <a:lstStyle/>
          <a:p>
            <a:pPr>
              <a:defRPr/>
            </a:pPr>
            <a:fld id="{AB819356-DE13-42BF-B215-0A2DEF5CE21B}" type="slidenum">
              <a:rPr lang="en-US" smtClean="0"/>
              <a:pPr>
                <a:defRPr/>
              </a:pPr>
              <a:t>39</a:t>
            </a:fld>
            <a:endParaRPr lang="en-US" dirty="0"/>
          </a:p>
        </p:txBody>
      </p:sp>
      <p:sp>
        <p:nvSpPr>
          <p:cNvPr id="3" name="Rectangle 2"/>
          <p:cNvSpPr/>
          <p:nvPr/>
        </p:nvSpPr>
        <p:spPr>
          <a:xfrm>
            <a:off x="3200400" y="1981200"/>
            <a:ext cx="4572000" cy="923330"/>
          </a:xfrm>
          <a:prstGeom prst="rect">
            <a:avLst/>
          </a:prstGeom>
          <a:solidFill>
            <a:schemeClr val="bg1"/>
          </a:solidFill>
          <a:ln w="38100">
            <a:solidFill>
              <a:srgbClr val="00B0F0"/>
            </a:solidFill>
          </a:ln>
        </p:spPr>
        <p:txBody>
          <a:bodyPr>
            <a:spAutoFit/>
          </a:bodyPr>
          <a:lstStyle/>
          <a:p>
            <a:pPr marR="0" lvl="0">
              <a:spcBef>
                <a:spcPts val="0"/>
              </a:spcBef>
              <a:spcAft>
                <a:spcPts val="0"/>
              </a:spcAft>
            </a:pPr>
            <a:r>
              <a:rPr lang="en-US" sz="1800" dirty="0">
                <a:solidFill>
                  <a:srgbClr val="00B0F0"/>
                </a:solidFill>
                <a:latin typeface="Arial" panose="020B0604020202020204" pitchFamily="34" charset="0"/>
                <a:ea typeface="Calibri" panose="020F0502020204030204" pitchFamily="34" charset="0"/>
              </a:rPr>
              <a:t>Once the application is successfully submitted, a confirmation page will generate. </a:t>
            </a:r>
          </a:p>
        </p:txBody>
      </p:sp>
    </p:spTree>
    <p:extLst>
      <p:ext uri="{BB962C8B-B14F-4D97-AF65-F5344CB8AC3E}">
        <p14:creationId xmlns:p14="http://schemas.microsoft.com/office/powerpoint/2010/main" val="2562362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Agenda</a:t>
            </a:r>
          </a:p>
        </p:txBody>
      </p:sp>
      <p:sp>
        <p:nvSpPr>
          <p:cNvPr id="2" name="Slide Number Placeholder 1"/>
          <p:cNvSpPr>
            <a:spLocks noGrp="1"/>
          </p:cNvSpPr>
          <p:nvPr>
            <p:ph type="sldNum" sz="quarter" idx="10"/>
          </p:nvPr>
        </p:nvSpPr>
        <p:spPr/>
        <p:txBody>
          <a:bodyPr/>
          <a:lstStyle/>
          <a:p>
            <a:pPr>
              <a:defRPr/>
            </a:pPr>
            <a:fld id="{AB819356-DE13-42BF-B215-0A2DEF5CE21B}" type="slidenum">
              <a:rPr lang="en-US" smtClean="0"/>
              <a:pPr>
                <a:defRPr/>
              </a:pPr>
              <a:t>4</a:t>
            </a:fld>
            <a:endParaRPr lang="en-US" dirty="0"/>
          </a:p>
        </p:txBody>
      </p:sp>
      <p:grpSp>
        <p:nvGrpSpPr>
          <p:cNvPr id="3" name="Group 2"/>
          <p:cNvGrpSpPr/>
          <p:nvPr/>
        </p:nvGrpSpPr>
        <p:grpSpPr>
          <a:xfrm>
            <a:off x="228600" y="1752600"/>
            <a:ext cx="8534400" cy="2290465"/>
            <a:chOff x="1143000" y="2205335"/>
            <a:chExt cx="7239000" cy="2290465"/>
          </a:xfrm>
        </p:grpSpPr>
        <p:sp>
          <p:nvSpPr>
            <p:cNvPr id="4" name="TextBox 3"/>
            <p:cNvSpPr txBox="1"/>
            <p:nvPr/>
          </p:nvSpPr>
          <p:spPr>
            <a:xfrm>
              <a:off x="1143000" y="2205335"/>
              <a:ext cx="7239000" cy="461665"/>
            </a:xfrm>
            <a:prstGeom prst="rect">
              <a:avLst/>
            </a:prstGeom>
            <a:noFill/>
          </p:spPr>
          <p:txBody>
            <a:bodyPr wrap="square" rtlCol="0">
              <a:spAutoFit/>
            </a:bodyPr>
            <a:lstStyle/>
            <a:p>
              <a:pPr marL="342900" indent="-342900">
                <a:buClr>
                  <a:srgbClr val="A88000"/>
                </a:buClr>
                <a:buSzPct val="100000"/>
                <a:buFont typeface="Wingdings" panose="05000000000000000000" pitchFamily="2" charset="2"/>
                <a:buChar char="§"/>
              </a:pPr>
              <a:r>
                <a:rPr lang="en-US" dirty="0"/>
                <a:t>Course Introduction</a:t>
              </a:r>
            </a:p>
          </p:txBody>
        </p:sp>
        <p:sp>
          <p:nvSpPr>
            <p:cNvPr id="14" name="TextBox 13"/>
            <p:cNvSpPr txBox="1"/>
            <p:nvPr/>
          </p:nvSpPr>
          <p:spPr>
            <a:xfrm>
              <a:off x="1143000" y="2662535"/>
              <a:ext cx="7239000" cy="461665"/>
            </a:xfrm>
            <a:prstGeom prst="rect">
              <a:avLst/>
            </a:prstGeom>
            <a:solidFill>
              <a:schemeClr val="accent2">
                <a:lumMod val="20000"/>
                <a:lumOff val="80000"/>
              </a:schemeClr>
            </a:solidFill>
          </p:spPr>
          <p:txBody>
            <a:bodyPr wrap="square" rtlCol="0">
              <a:spAutoFit/>
            </a:bodyPr>
            <a:lstStyle/>
            <a:p>
              <a:pPr marL="342900" indent="-342900">
                <a:buClr>
                  <a:srgbClr val="A88000"/>
                </a:buClr>
                <a:buSzPct val="100000"/>
                <a:buFont typeface="Wingdings" panose="05000000000000000000" pitchFamily="2" charset="2"/>
                <a:buChar char="§"/>
              </a:pPr>
              <a:r>
                <a:rPr lang="en-US" dirty="0"/>
                <a:t>Module 1 – Searching for Funding Opportunities</a:t>
              </a:r>
            </a:p>
          </p:txBody>
        </p:sp>
        <p:sp>
          <p:nvSpPr>
            <p:cNvPr id="15" name="TextBox 14"/>
            <p:cNvSpPr txBox="1"/>
            <p:nvPr/>
          </p:nvSpPr>
          <p:spPr>
            <a:xfrm>
              <a:off x="1143000" y="3119735"/>
              <a:ext cx="7239000" cy="461665"/>
            </a:xfrm>
            <a:prstGeom prst="rect">
              <a:avLst/>
            </a:prstGeom>
            <a:noFill/>
          </p:spPr>
          <p:txBody>
            <a:bodyPr wrap="square" rtlCol="0">
              <a:spAutoFit/>
            </a:bodyPr>
            <a:lstStyle/>
            <a:p>
              <a:pPr marL="342900" indent="-342900">
                <a:buClr>
                  <a:srgbClr val="A88000"/>
                </a:buClr>
                <a:buSzPct val="100000"/>
                <a:buFont typeface="Wingdings" panose="05000000000000000000" pitchFamily="2" charset="2"/>
                <a:buChar char="§"/>
              </a:pPr>
              <a:r>
                <a:rPr lang="en-US" dirty="0"/>
                <a:t>Module 2 – Creating and Submitting Applications</a:t>
              </a:r>
            </a:p>
          </p:txBody>
        </p:sp>
        <p:sp>
          <p:nvSpPr>
            <p:cNvPr id="16" name="TextBox 15"/>
            <p:cNvSpPr txBox="1"/>
            <p:nvPr/>
          </p:nvSpPr>
          <p:spPr>
            <a:xfrm>
              <a:off x="1143000" y="3576935"/>
              <a:ext cx="7239000" cy="461665"/>
            </a:xfrm>
            <a:prstGeom prst="rect">
              <a:avLst/>
            </a:prstGeom>
            <a:noFill/>
          </p:spPr>
          <p:txBody>
            <a:bodyPr wrap="square" rtlCol="0">
              <a:spAutoFit/>
            </a:bodyPr>
            <a:lstStyle/>
            <a:p>
              <a:pPr marL="342900" indent="-342900">
                <a:buClr>
                  <a:srgbClr val="A88000"/>
                </a:buClr>
                <a:buSzPct val="100000"/>
                <a:buFont typeface="Wingdings" panose="05000000000000000000" pitchFamily="2" charset="2"/>
                <a:buChar char="§"/>
              </a:pPr>
              <a:r>
                <a:rPr lang="en-US" dirty="0"/>
                <a:t>Module 3 – Application Review and Approval</a:t>
              </a:r>
            </a:p>
          </p:txBody>
        </p:sp>
        <p:sp>
          <p:nvSpPr>
            <p:cNvPr id="17" name="TextBox 16"/>
            <p:cNvSpPr txBox="1"/>
            <p:nvPr/>
          </p:nvSpPr>
          <p:spPr>
            <a:xfrm>
              <a:off x="1143000" y="4034135"/>
              <a:ext cx="7239000" cy="461665"/>
            </a:xfrm>
            <a:prstGeom prst="rect">
              <a:avLst/>
            </a:prstGeom>
            <a:noFill/>
          </p:spPr>
          <p:txBody>
            <a:bodyPr wrap="square" rtlCol="0">
              <a:spAutoFit/>
            </a:bodyPr>
            <a:lstStyle/>
            <a:p>
              <a:pPr marL="342900" indent="-342900">
                <a:buClr>
                  <a:srgbClr val="A88000"/>
                </a:buClr>
                <a:buSzPct val="100000"/>
                <a:buFont typeface="Wingdings" panose="05000000000000000000" pitchFamily="2" charset="2"/>
                <a:buChar char="§"/>
              </a:pPr>
              <a:r>
                <a:rPr lang="en-US" dirty="0"/>
                <a:t>Course Summary</a:t>
              </a:r>
            </a:p>
          </p:txBody>
        </p:sp>
      </p:grpSp>
    </p:spTree>
    <p:extLst>
      <p:ext uri="{BB962C8B-B14F-4D97-AF65-F5344CB8AC3E}">
        <p14:creationId xmlns:p14="http://schemas.microsoft.com/office/powerpoint/2010/main" val="28172307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Applications</a:t>
            </a:r>
          </a:p>
        </p:txBody>
      </p:sp>
      <p:pic>
        <p:nvPicPr>
          <p:cNvPr id="5" name="Content Placeholder 4"/>
          <p:cNvPicPr>
            <a:picLocks noGrp="1" noChangeAspect="1"/>
          </p:cNvPicPr>
          <p:nvPr>
            <p:ph idx="1"/>
          </p:nvPr>
        </p:nvPicPr>
        <p:blipFill>
          <a:blip r:embed="rId2"/>
          <a:stretch>
            <a:fillRect/>
          </a:stretch>
        </p:blipFill>
        <p:spPr>
          <a:xfrm>
            <a:off x="2133600" y="3352800"/>
            <a:ext cx="5968501" cy="2737341"/>
          </a:xfrm>
          <a:prstGeom prst="rect">
            <a:avLst/>
          </a:prstGeom>
        </p:spPr>
      </p:pic>
      <p:sp>
        <p:nvSpPr>
          <p:cNvPr id="4" name="Slide Number Placeholder 3"/>
          <p:cNvSpPr>
            <a:spLocks noGrp="1"/>
          </p:cNvSpPr>
          <p:nvPr>
            <p:ph type="sldNum" sz="quarter" idx="10"/>
          </p:nvPr>
        </p:nvSpPr>
        <p:spPr/>
        <p:txBody>
          <a:bodyPr/>
          <a:lstStyle/>
          <a:p>
            <a:pPr>
              <a:defRPr/>
            </a:pPr>
            <a:fld id="{AB819356-DE13-42BF-B215-0A2DEF5CE21B}" type="slidenum">
              <a:rPr lang="en-US" smtClean="0"/>
              <a:pPr>
                <a:defRPr/>
              </a:pPr>
              <a:t>40</a:t>
            </a:fld>
            <a:endParaRPr lang="en-US" dirty="0"/>
          </a:p>
        </p:txBody>
      </p:sp>
      <p:sp>
        <p:nvSpPr>
          <p:cNvPr id="3" name="Rectangle 2"/>
          <p:cNvSpPr/>
          <p:nvPr/>
        </p:nvSpPr>
        <p:spPr>
          <a:xfrm>
            <a:off x="914400" y="2051062"/>
            <a:ext cx="4572000" cy="1477328"/>
          </a:xfrm>
          <a:prstGeom prst="rect">
            <a:avLst/>
          </a:prstGeom>
          <a:solidFill>
            <a:schemeClr val="bg1"/>
          </a:solidFill>
          <a:ln w="38100">
            <a:solidFill>
              <a:srgbClr val="00B0F0"/>
            </a:solidFill>
          </a:ln>
        </p:spPr>
        <p:txBody>
          <a:bodyPr>
            <a:spAutoFit/>
          </a:bodyPr>
          <a:lstStyle/>
          <a:p>
            <a:r>
              <a:rPr lang="en-US" sz="1800" dirty="0">
                <a:solidFill>
                  <a:srgbClr val="00B0F0"/>
                </a:solidFill>
                <a:latin typeface="Arial" panose="020B0604020202020204" pitchFamily="34" charset="0"/>
                <a:ea typeface="Calibri" panose="020F0502020204030204" pitchFamily="34" charset="0"/>
              </a:rPr>
              <a:t>If an application is marked as </a:t>
            </a:r>
            <a:r>
              <a:rPr lang="en-US" sz="1800" i="1" dirty="0">
                <a:solidFill>
                  <a:srgbClr val="00B0F0"/>
                </a:solidFill>
                <a:latin typeface="Arial" panose="020B0604020202020204" pitchFamily="34" charset="0"/>
                <a:ea typeface="Calibri" panose="020F0502020204030204" pitchFamily="34" charset="0"/>
              </a:rPr>
              <a:t>Returned </a:t>
            </a:r>
            <a:r>
              <a:rPr lang="en-US" sz="1800" dirty="0">
                <a:solidFill>
                  <a:srgbClr val="00B0F0"/>
                </a:solidFill>
                <a:latin typeface="Arial" panose="020B0604020202020204" pitchFamily="34" charset="0"/>
                <a:ea typeface="Calibri" panose="020F0502020204030204" pitchFamily="34" charset="0"/>
              </a:rPr>
              <a:t>by the Signatory Official, the Grant Processor and/or the Grant Administrative Official will receive a new </a:t>
            </a:r>
            <a:r>
              <a:rPr lang="en-US" sz="1800" i="1" dirty="0">
                <a:solidFill>
                  <a:srgbClr val="00B0F0"/>
                </a:solidFill>
                <a:latin typeface="Arial" panose="020B0604020202020204" pitchFamily="34" charset="0"/>
                <a:ea typeface="Calibri" panose="020F0502020204030204" pitchFamily="34" charset="0"/>
              </a:rPr>
              <a:t>Actionable Item</a:t>
            </a:r>
            <a:r>
              <a:rPr lang="en-US" sz="1800" dirty="0">
                <a:solidFill>
                  <a:srgbClr val="00B0F0"/>
                </a:solidFill>
                <a:latin typeface="Arial" panose="020B0604020202020204" pitchFamily="34" charset="0"/>
                <a:ea typeface="Calibri" panose="020F0502020204030204" pitchFamily="34" charset="0"/>
              </a:rPr>
              <a:t> in their workflow.</a:t>
            </a:r>
            <a:endParaRPr lang="en-US" sz="1800" dirty="0">
              <a:solidFill>
                <a:srgbClr val="00B0F0"/>
              </a:solidFill>
            </a:endParaRPr>
          </a:p>
        </p:txBody>
      </p:sp>
    </p:spTree>
    <p:extLst>
      <p:ext uri="{BB962C8B-B14F-4D97-AF65-F5344CB8AC3E}">
        <p14:creationId xmlns:p14="http://schemas.microsoft.com/office/powerpoint/2010/main" val="11216816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Applications</a:t>
            </a:r>
          </a:p>
        </p:txBody>
      </p:sp>
      <p:pic>
        <p:nvPicPr>
          <p:cNvPr id="5" name="Content Placeholder 4"/>
          <p:cNvPicPr>
            <a:picLocks noGrp="1" noChangeAspect="1"/>
          </p:cNvPicPr>
          <p:nvPr>
            <p:ph idx="1"/>
          </p:nvPr>
        </p:nvPicPr>
        <p:blipFill>
          <a:blip r:embed="rId2"/>
          <a:stretch>
            <a:fillRect/>
          </a:stretch>
        </p:blipFill>
        <p:spPr>
          <a:xfrm>
            <a:off x="1578225" y="2554509"/>
            <a:ext cx="5968501" cy="2950720"/>
          </a:xfrm>
          <a:prstGeom prst="rect">
            <a:avLst/>
          </a:prstGeom>
        </p:spPr>
      </p:pic>
      <p:sp>
        <p:nvSpPr>
          <p:cNvPr id="4" name="Slide Number Placeholder 3"/>
          <p:cNvSpPr>
            <a:spLocks noGrp="1"/>
          </p:cNvSpPr>
          <p:nvPr>
            <p:ph type="sldNum" sz="quarter" idx="10"/>
          </p:nvPr>
        </p:nvSpPr>
        <p:spPr/>
        <p:txBody>
          <a:bodyPr/>
          <a:lstStyle/>
          <a:p>
            <a:pPr>
              <a:defRPr/>
            </a:pPr>
            <a:fld id="{AB819356-DE13-42BF-B215-0A2DEF5CE21B}" type="slidenum">
              <a:rPr lang="en-US" smtClean="0"/>
              <a:pPr>
                <a:defRPr/>
              </a:pPr>
              <a:t>41</a:t>
            </a:fld>
            <a:endParaRPr lang="en-US" dirty="0"/>
          </a:p>
        </p:txBody>
      </p:sp>
      <p:sp>
        <p:nvSpPr>
          <p:cNvPr id="3" name="Rectangle 2"/>
          <p:cNvSpPr/>
          <p:nvPr/>
        </p:nvSpPr>
        <p:spPr>
          <a:xfrm>
            <a:off x="1219200" y="1814262"/>
            <a:ext cx="4572000" cy="1477328"/>
          </a:xfrm>
          <a:prstGeom prst="rect">
            <a:avLst/>
          </a:prstGeom>
          <a:solidFill>
            <a:schemeClr val="bg1"/>
          </a:solidFill>
          <a:ln w="38100">
            <a:solidFill>
              <a:srgbClr val="00B0F0"/>
            </a:solidFill>
          </a:ln>
        </p:spPr>
        <p:txBody>
          <a:bodyPr>
            <a:spAutoFit/>
          </a:bodyPr>
          <a:lstStyle/>
          <a:p>
            <a:pPr marR="0" lvl="0">
              <a:spcBef>
                <a:spcPts val="0"/>
              </a:spcBef>
              <a:spcAft>
                <a:spcPts val="0"/>
              </a:spcAft>
            </a:pPr>
            <a:r>
              <a:rPr lang="en-US" sz="1800" dirty="0">
                <a:solidFill>
                  <a:srgbClr val="00B0F0"/>
                </a:solidFill>
                <a:latin typeface="Arial" panose="020B0604020202020204" pitchFamily="34" charset="0"/>
                <a:ea typeface="Calibri" panose="020F0502020204030204" pitchFamily="34" charset="0"/>
              </a:rPr>
              <a:t>Once you click</a:t>
            </a:r>
            <a:r>
              <a:rPr lang="en-US" sz="1800" b="1" dirty="0">
                <a:solidFill>
                  <a:srgbClr val="00B0F0"/>
                </a:solidFill>
                <a:latin typeface="Arial" panose="020B0604020202020204" pitchFamily="34" charset="0"/>
                <a:ea typeface="Calibri" panose="020F0502020204030204" pitchFamily="34" charset="0"/>
              </a:rPr>
              <a:t> </a:t>
            </a:r>
            <a:r>
              <a:rPr lang="en-US" sz="1800" dirty="0">
                <a:solidFill>
                  <a:srgbClr val="00B0F0"/>
                </a:solidFill>
                <a:latin typeface="Arial" panose="020B0604020202020204" pitchFamily="34" charset="0"/>
                <a:ea typeface="Calibri" panose="020F0502020204030204" pitchFamily="34" charset="0"/>
              </a:rPr>
              <a:t>on the </a:t>
            </a:r>
            <a:r>
              <a:rPr lang="en-US" sz="1800" i="1" dirty="0">
                <a:solidFill>
                  <a:srgbClr val="00B0F0"/>
                </a:solidFill>
                <a:latin typeface="Arial" panose="020B0604020202020204" pitchFamily="34" charset="0"/>
                <a:ea typeface="Calibri" panose="020F0502020204030204" pitchFamily="34" charset="0"/>
              </a:rPr>
              <a:t>Actionable Items</a:t>
            </a:r>
            <a:r>
              <a:rPr lang="en-US" sz="1800" dirty="0">
                <a:solidFill>
                  <a:srgbClr val="00B0F0"/>
                </a:solidFill>
                <a:latin typeface="Arial" panose="020B0604020202020204" pitchFamily="34" charset="0"/>
                <a:ea typeface="Calibri" panose="020F0502020204030204" pitchFamily="34" charset="0"/>
              </a:rPr>
              <a:t> tab, a pop-up generates that allows you to view (after clicking</a:t>
            </a:r>
            <a:r>
              <a:rPr lang="en-US" sz="1800" b="1" dirty="0">
                <a:solidFill>
                  <a:srgbClr val="00B0F0"/>
                </a:solidFill>
                <a:latin typeface="Arial" panose="020B0604020202020204" pitchFamily="34" charset="0"/>
                <a:ea typeface="Calibri" panose="020F0502020204030204" pitchFamily="34" charset="0"/>
              </a:rPr>
              <a:t> </a:t>
            </a:r>
            <a:r>
              <a:rPr lang="en-US" sz="1800" dirty="0">
                <a:solidFill>
                  <a:srgbClr val="00B0F0"/>
                </a:solidFill>
                <a:latin typeface="Arial" panose="020B0604020202020204" pitchFamily="34" charset="0"/>
                <a:ea typeface="Calibri" panose="020F0502020204030204" pitchFamily="34" charset="0"/>
              </a:rPr>
              <a:t>on the active link under the </a:t>
            </a:r>
            <a:r>
              <a:rPr lang="en-US" sz="1800" i="1" dirty="0">
                <a:solidFill>
                  <a:srgbClr val="00B0F0"/>
                </a:solidFill>
                <a:latin typeface="Arial" panose="020B0604020202020204" pitchFamily="34" charset="0"/>
                <a:ea typeface="Calibri" panose="020F0502020204030204" pitchFamily="34" charset="0"/>
              </a:rPr>
              <a:t>Transaction ID </a:t>
            </a:r>
            <a:r>
              <a:rPr lang="en-US" sz="1800" dirty="0">
                <a:solidFill>
                  <a:srgbClr val="00B0F0"/>
                </a:solidFill>
                <a:latin typeface="Arial" panose="020B0604020202020204" pitchFamily="34" charset="0"/>
                <a:ea typeface="Calibri" panose="020F0502020204030204" pitchFamily="34" charset="0"/>
              </a:rPr>
              <a:t>column) and take proper action on the Application.</a:t>
            </a:r>
          </a:p>
        </p:txBody>
      </p:sp>
      <p:sp>
        <p:nvSpPr>
          <p:cNvPr id="6" name="Rectangle 5"/>
          <p:cNvSpPr/>
          <p:nvPr/>
        </p:nvSpPr>
        <p:spPr bwMode="auto">
          <a:xfrm>
            <a:off x="4038600" y="3733800"/>
            <a:ext cx="1981200" cy="381000"/>
          </a:xfrm>
          <a:prstGeom prst="rect">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cxnSp>
        <p:nvCxnSpPr>
          <p:cNvPr id="8" name="Straight Connector 7"/>
          <p:cNvCxnSpPr>
            <a:endCxn id="6" idx="0"/>
          </p:cNvCxnSpPr>
          <p:nvPr/>
        </p:nvCxnSpPr>
        <p:spPr bwMode="auto">
          <a:xfrm>
            <a:off x="5029200" y="3291590"/>
            <a:ext cx="0" cy="442210"/>
          </a:xfrm>
          <a:prstGeom prst="line">
            <a:avLst/>
          </a:prstGeom>
          <a:ln>
            <a:solidFill>
              <a:srgbClr val="00B0F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496632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Applications</a:t>
            </a:r>
          </a:p>
        </p:txBody>
      </p:sp>
      <p:pic>
        <p:nvPicPr>
          <p:cNvPr id="5" name="Content Placeholder 4"/>
          <p:cNvPicPr>
            <a:picLocks noGrp="1" noChangeAspect="1"/>
          </p:cNvPicPr>
          <p:nvPr>
            <p:ph idx="1"/>
          </p:nvPr>
        </p:nvPicPr>
        <p:blipFill>
          <a:blip r:embed="rId2"/>
          <a:stretch>
            <a:fillRect/>
          </a:stretch>
        </p:blipFill>
        <p:spPr>
          <a:xfrm>
            <a:off x="1523998" y="3506926"/>
            <a:ext cx="5968501" cy="2938527"/>
          </a:xfrm>
          <a:prstGeom prst="rect">
            <a:avLst/>
          </a:prstGeom>
        </p:spPr>
      </p:pic>
      <p:sp>
        <p:nvSpPr>
          <p:cNvPr id="4" name="Slide Number Placeholder 3"/>
          <p:cNvSpPr>
            <a:spLocks noGrp="1"/>
          </p:cNvSpPr>
          <p:nvPr>
            <p:ph type="sldNum" sz="quarter" idx="10"/>
          </p:nvPr>
        </p:nvSpPr>
        <p:spPr/>
        <p:txBody>
          <a:bodyPr/>
          <a:lstStyle/>
          <a:p>
            <a:pPr>
              <a:defRPr/>
            </a:pPr>
            <a:fld id="{AB819356-DE13-42BF-B215-0A2DEF5CE21B}" type="slidenum">
              <a:rPr lang="en-US" smtClean="0"/>
              <a:pPr>
                <a:defRPr/>
              </a:pPr>
              <a:t>42</a:t>
            </a:fld>
            <a:endParaRPr lang="en-US" dirty="0"/>
          </a:p>
        </p:txBody>
      </p:sp>
      <p:sp>
        <p:nvSpPr>
          <p:cNvPr id="7" name="Rectangle 6"/>
          <p:cNvSpPr/>
          <p:nvPr/>
        </p:nvSpPr>
        <p:spPr>
          <a:xfrm>
            <a:off x="838199" y="1752600"/>
            <a:ext cx="7340101" cy="1754326"/>
          </a:xfrm>
          <a:prstGeom prst="rect">
            <a:avLst/>
          </a:prstGeom>
          <a:solidFill>
            <a:srgbClr val="FFFFFF"/>
          </a:solidFill>
          <a:ln w="38100">
            <a:noFill/>
          </a:ln>
        </p:spPr>
        <p:txBody>
          <a:bodyPr wrap="square">
            <a:spAutoFit/>
          </a:bodyPr>
          <a:lstStyle/>
          <a:p>
            <a:r>
              <a:rPr lang="en-US" sz="1800" dirty="0">
                <a:solidFill>
                  <a:srgbClr val="00B0F0"/>
                </a:solidFill>
                <a:latin typeface="Arial" panose="020B0604020202020204" pitchFamily="34" charset="0"/>
                <a:ea typeface="Calibri" panose="020F0502020204030204" pitchFamily="34" charset="0"/>
              </a:rPr>
              <a:t>You are brought to the Application screen which now includes a section outlining the comments entered by the Signatory Official outlining what edits need to be made to the Application for proper submission. The name of the Signatory Official who made the comments and the date and time of the Application’s return for edits are also included on the page </a:t>
            </a:r>
            <a:endParaRPr lang="en-US" sz="1800" dirty="0">
              <a:solidFill>
                <a:srgbClr val="00B0F0"/>
              </a:solidFill>
            </a:endParaRPr>
          </a:p>
        </p:txBody>
      </p:sp>
      <p:sp>
        <p:nvSpPr>
          <p:cNvPr id="8" name="Rectangle 7"/>
          <p:cNvSpPr/>
          <p:nvPr/>
        </p:nvSpPr>
        <p:spPr bwMode="auto">
          <a:xfrm>
            <a:off x="2514600" y="4953000"/>
            <a:ext cx="4800600" cy="357811"/>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73571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Applications</a:t>
            </a:r>
          </a:p>
        </p:txBody>
      </p:sp>
      <p:pic>
        <p:nvPicPr>
          <p:cNvPr id="5" name="Content Placeholder 4"/>
          <p:cNvPicPr>
            <a:picLocks noGrp="1" noChangeAspect="1"/>
          </p:cNvPicPr>
          <p:nvPr>
            <p:ph idx="1"/>
          </p:nvPr>
        </p:nvPicPr>
        <p:blipFill>
          <a:blip r:embed="rId2"/>
          <a:stretch>
            <a:fillRect/>
          </a:stretch>
        </p:blipFill>
        <p:spPr>
          <a:xfrm>
            <a:off x="1676400" y="1981200"/>
            <a:ext cx="5944115" cy="2365453"/>
          </a:xfrm>
          <a:prstGeom prst="rect">
            <a:avLst/>
          </a:prstGeom>
          <a:ln w="38100"/>
        </p:spPr>
      </p:pic>
      <p:sp>
        <p:nvSpPr>
          <p:cNvPr id="4" name="Slide Number Placeholder 3"/>
          <p:cNvSpPr>
            <a:spLocks noGrp="1"/>
          </p:cNvSpPr>
          <p:nvPr>
            <p:ph type="sldNum" sz="quarter" idx="10"/>
          </p:nvPr>
        </p:nvSpPr>
        <p:spPr/>
        <p:txBody>
          <a:bodyPr/>
          <a:lstStyle/>
          <a:p>
            <a:pPr>
              <a:defRPr/>
            </a:pPr>
            <a:fld id="{AB819356-DE13-42BF-B215-0A2DEF5CE21B}" type="slidenum">
              <a:rPr lang="en-US" smtClean="0"/>
              <a:pPr>
                <a:defRPr/>
              </a:pPr>
              <a:t>43</a:t>
            </a:fld>
            <a:endParaRPr lang="en-US" dirty="0"/>
          </a:p>
        </p:txBody>
      </p:sp>
      <p:sp>
        <p:nvSpPr>
          <p:cNvPr id="3" name="Rectangle 2"/>
          <p:cNvSpPr/>
          <p:nvPr/>
        </p:nvSpPr>
        <p:spPr>
          <a:xfrm>
            <a:off x="1395670" y="4495800"/>
            <a:ext cx="6505573" cy="1754326"/>
          </a:xfrm>
          <a:prstGeom prst="rect">
            <a:avLst/>
          </a:prstGeom>
          <a:noFill/>
          <a:ln w="38100">
            <a:noFill/>
          </a:ln>
        </p:spPr>
        <p:txBody>
          <a:bodyPr wrap="square">
            <a:spAutoFit/>
          </a:bodyPr>
          <a:lstStyle/>
          <a:p>
            <a:r>
              <a:rPr lang="en-US" sz="1800" dirty="0">
                <a:solidFill>
                  <a:srgbClr val="00B0F0"/>
                </a:solidFill>
                <a:latin typeface="Arial" panose="020B0604020202020204" pitchFamily="34" charset="0"/>
                <a:ea typeface="Calibri" panose="020F0502020204030204" pitchFamily="34" charset="0"/>
              </a:rPr>
              <a:t>If you elect to make the required edits, proceed to the </a:t>
            </a:r>
            <a:r>
              <a:rPr lang="en-US" sz="1800" i="1" dirty="0">
                <a:solidFill>
                  <a:srgbClr val="00B0F0"/>
                </a:solidFill>
                <a:latin typeface="Arial" panose="020B0604020202020204" pitchFamily="34" charset="0"/>
                <a:ea typeface="Calibri" panose="020F0502020204030204" pitchFamily="34" charset="0"/>
              </a:rPr>
              <a:t>Add Attachments</a:t>
            </a:r>
            <a:r>
              <a:rPr lang="en-US" sz="1800" dirty="0">
                <a:solidFill>
                  <a:srgbClr val="00B0F0"/>
                </a:solidFill>
                <a:latin typeface="Arial" panose="020B0604020202020204" pitchFamily="34" charset="0"/>
                <a:ea typeface="Calibri" panose="020F0502020204030204" pitchFamily="34" charset="0"/>
              </a:rPr>
              <a:t> section of the Application and click</a:t>
            </a:r>
            <a:r>
              <a:rPr lang="en-US" sz="1800" b="1" i="1" dirty="0">
                <a:solidFill>
                  <a:srgbClr val="00B0F0"/>
                </a:solidFill>
                <a:latin typeface="Arial" panose="020B0604020202020204" pitchFamily="34" charset="0"/>
                <a:ea typeface="Calibri" panose="020F0502020204030204" pitchFamily="34" charset="0"/>
              </a:rPr>
              <a:t> </a:t>
            </a:r>
            <a:r>
              <a:rPr lang="en-US" sz="1800" dirty="0">
                <a:solidFill>
                  <a:srgbClr val="00B0F0"/>
                </a:solidFill>
                <a:latin typeface="Arial" panose="020B0604020202020204" pitchFamily="34" charset="0"/>
                <a:ea typeface="Calibri" panose="020F0502020204030204" pitchFamily="34" charset="0"/>
              </a:rPr>
              <a:t>on the </a:t>
            </a:r>
            <a:r>
              <a:rPr lang="en-US" sz="1800" i="1" dirty="0">
                <a:solidFill>
                  <a:srgbClr val="00B0F0"/>
                </a:solidFill>
                <a:latin typeface="Arial" panose="020B0604020202020204" pitchFamily="34" charset="0"/>
                <a:ea typeface="Calibri" panose="020F0502020204030204" pitchFamily="34" charset="0"/>
              </a:rPr>
              <a:t>Submit </a:t>
            </a:r>
            <a:r>
              <a:rPr lang="en-US" sz="1800" dirty="0">
                <a:solidFill>
                  <a:srgbClr val="00B0F0"/>
                </a:solidFill>
                <a:latin typeface="Arial" panose="020B0604020202020204" pitchFamily="34" charset="0"/>
                <a:ea typeface="Calibri" panose="020F0502020204030204" pitchFamily="34" charset="0"/>
              </a:rPr>
              <a:t>button to resubmit</a:t>
            </a:r>
            <a:r>
              <a:rPr lang="en-US" sz="1800" b="1" dirty="0">
                <a:solidFill>
                  <a:srgbClr val="00B0F0"/>
                </a:solidFill>
                <a:latin typeface="Arial" panose="020B0604020202020204" pitchFamily="34" charset="0"/>
                <a:ea typeface="Calibri" panose="020F0502020204030204" pitchFamily="34" charset="0"/>
              </a:rPr>
              <a:t> </a:t>
            </a:r>
            <a:r>
              <a:rPr lang="en-US" sz="1800" dirty="0">
                <a:solidFill>
                  <a:srgbClr val="00B0F0"/>
                </a:solidFill>
                <a:latin typeface="Arial" panose="020B0604020202020204" pitchFamily="34" charset="0"/>
                <a:ea typeface="Calibri" panose="020F0502020204030204" pitchFamily="34" charset="0"/>
              </a:rPr>
              <a:t>the Application to the Signatory Official. If you elect not to make the required edits, the Application will ultimately not be signed</a:t>
            </a:r>
            <a:r>
              <a:rPr lang="en-US" sz="1800" b="1" dirty="0">
                <a:solidFill>
                  <a:srgbClr val="00B0F0"/>
                </a:solidFill>
                <a:latin typeface="Arial" panose="020B0604020202020204" pitchFamily="34" charset="0"/>
                <a:ea typeface="Calibri" panose="020F0502020204030204" pitchFamily="34" charset="0"/>
              </a:rPr>
              <a:t> </a:t>
            </a:r>
            <a:r>
              <a:rPr lang="en-US" sz="1800" dirty="0">
                <a:solidFill>
                  <a:srgbClr val="00B0F0"/>
                </a:solidFill>
                <a:latin typeface="Arial" panose="020B0604020202020204" pitchFamily="34" charset="0"/>
                <a:ea typeface="Calibri" panose="020F0502020204030204" pitchFamily="34" charset="0"/>
              </a:rPr>
              <a:t>and</a:t>
            </a:r>
            <a:r>
              <a:rPr lang="en-US" sz="1800" b="1" dirty="0">
                <a:solidFill>
                  <a:srgbClr val="00B0F0"/>
                </a:solidFill>
                <a:latin typeface="Arial" panose="020B0604020202020204" pitchFamily="34" charset="0"/>
                <a:ea typeface="Calibri" panose="020F0502020204030204" pitchFamily="34" charset="0"/>
              </a:rPr>
              <a:t> </a:t>
            </a:r>
            <a:r>
              <a:rPr lang="en-US" sz="1800" dirty="0">
                <a:solidFill>
                  <a:srgbClr val="00B0F0"/>
                </a:solidFill>
                <a:latin typeface="Arial" panose="020B0604020202020204" pitchFamily="34" charset="0"/>
                <a:ea typeface="Calibri" panose="020F0502020204030204" pitchFamily="34" charset="0"/>
              </a:rPr>
              <a:t>submitted by the Signatory Official. </a:t>
            </a:r>
            <a:endParaRPr lang="en-US" sz="1800" dirty="0">
              <a:solidFill>
                <a:srgbClr val="00B0F0"/>
              </a:solidFill>
            </a:endParaRPr>
          </a:p>
        </p:txBody>
      </p:sp>
    </p:spTree>
    <p:extLst>
      <p:ext uri="{BB962C8B-B14F-4D97-AF65-F5344CB8AC3E}">
        <p14:creationId xmlns:p14="http://schemas.microsoft.com/office/powerpoint/2010/main" val="38849091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Module Summary</a:t>
            </a:r>
          </a:p>
        </p:txBody>
      </p:sp>
      <p:sp>
        <p:nvSpPr>
          <p:cNvPr id="13315" name="Content Placeholder 2"/>
          <p:cNvSpPr>
            <a:spLocks noGrp="1"/>
          </p:cNvSpPr>
          <p:nvPr>
            <p:ph idx="1"/>
          </p:nvPr>
        </p:nvSpPr>
        <p:spPr>
          <a:xfrm>
            <a:off x="446116" y="1676400"/>
            <a:ext cx="5421284" cy="4525963"/>
          </a:xfrm>
        </p:spPr>
        <p:txBody>
          <a:bodyPr/>
          <a:lstStyle/>
          <a:p>
            <a:pPr marL="0" indent="0">
              <a:buFont typeface="Arial" pitchFamily="34" charset="0"/>
              <a:buNone/>
              <a:defRPr/>
            </a:pPr>
            <a:r>
              <a:rPr lang="en-US" dirty="0"/>
              <a:t>In this module, you have learned to:</a:t>
            </a:r>
          </a:p>
          <a:p>
            <a:pPr marL="0" indent="0">
              <a:buFont typeface="Arial" pitchFamily="34" charset="0"/>
              <a:buNone/>
              <a:defRPr/>
            </a:pPr>
            <a:endParaRPr lang="en-US" dirty="0"/>
          </a:p>
          <a:p>
            <a:pPr lvl="1">
              <a:lnSpc>
                <a:spcPct val="200000"/>
              </a:lnSpc>
              <a:buFont typeface="Arial" panose="020B0604020202020204" pitchFamily="34" charset="0"/>
              <a:buChar char="–"/>
              <a:defRPr/>
            </a:pPr>
            <a:r>
              <a:rPr lang="en-US" dirty="0">
                <a:ea typeface="+mn-ea"/>
                <a:cs typeface="+mn-cs"/>
                <a:sym typeface="Wingdings"/>
              </a:rPr>
              <a:t>Review and submit and application for approval.</a:t>
            </a:r>
          </a:p>
          <a:p>
            <a:pPr marL="0" indent="0">
              <a:buFont typeface="Arial" pitchFamily="34" charset="0"/>
              <a:buNone/>
              <a:defRPr/>
            </a:pPr>
            <a:endParaRPr lang="en-US" dirty="0"/>
          </a:p>
        </p:txBody>
      </p:sp>
      <p:sp>
        <p:nvSpPr>
          <p:cNvPr id="2" name="Slide Number Placeholder 1"/>
          <p:cNvSpPr>
            <a:spLocks noGrp="1"/>
          </p:cNvSpPr>
          <p:nvPr>
            <p:ph type="sldNum" sz="quarter" idx="10"/>
          </p:nvPr>
        </p:nvSpPr>
        <p:spPr/>
        <p:txBody>
          <a:bodyPr/>
          <a:lstStyle/>
          <a:p>
            <a:pPr>
              <a:defRPr/>
            </a:pPr>
            <a:fld id="{AB819356-DE13-42BF-B215-0A2DEF5CE21B}" type="slidenum">
              <a:rPr lang="en-US" smtClean="0"/>
              <a:pPr>
                <a:defRPr/>
              </a:pPr>
              <a:t>44</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905000"/>
            <a:ext cx="2743200" cy="4355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28655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	</a:t>
            </a:r>
          </a:p>
        </p:txBody>
      </p:sp>
      <p:sp>
        <p:nvSpPr>
          <p:cNvPr id="3" name="Content Placeholder 2"/>
          <p:cNvSpPr>
            <a:spLocks noGrp="1"/>
          </p:cNvSpPr>
          <p:nvPr>
            <p:ph idx="1"/>
          </p:nvPr>
        </p:nvSpPr>
        <p:spPr/>
        <p:txBody>
          <a:bodyPr/>
          <a:lstStyle/>
          <a:p>
            <a:endParaRPr lang="en-US" dirty="0"/>
          </a:p>
          <a:p>
            <a:r>
              <a:rPr lang="en-US" dirty="0"/>
              <a:t>Job Aids located at: </a:t>
            </a:r>
            <a:r>
              <a:rPr lang="en-US" dirty="0">
                <a:hlinkClick r:id="rId2"/>
              </a:rPr>
              <a:t>https://www.nfc.usda.gov/FSS/ClientServices/ezFedGrants/index.php</a:t>
            </a:r>
            <a:endParaRPr lang="en-US" dirty="0"/>
          </a:p>
          <a:p>
            <a:endParaRPr lang="en-US" dirty="0"/>
          </a:p>
          <a:p>
            <a:r>
              <a:rPr lang="en-US" dirty="0"/>
              <a:t>FAQ</a:t>
            </a:r>
          </a:p>
          <a:p>
            <a:endParaRPr lang="en-US" dirty="0"/>
          </a:p>
          <a:p>
            <a:r>
              <a:rPr lang="en-US" dirty="0"/>
              <a:t>Agency Representative</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mtClean="0"/>
              <a:pPr>
                <a:defRPr/>
              </a:pPr>
              <a:t>45</a:t>
            </a:fld>
            <a:endParaRPr lang="en-US" dirty="0"/>
          </a:p>
        </p:txBody>
      </p:sp>
      <p:pic>
        <p:nvPicPr>
          <p:cNvPr id="6" name="Picture 5" descr="Is there anybody out there who can &lt;strong&gt;help&lt;/strong&gt; 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6965" y="3276600"/>
            <a:ext cx="4381500" cy="2628900"/>
          </a:xfrm>
          <a:prstGeom prst="rect">
            <a:avLst/>
          </a:prstGeom>
        </p:spPr>
      </p:pic>
    </p:spTree>
    <p:extLst>
      <p:ext uri="{BB962C8B-B14F-4D97-AF65-F5344CB8AC3E}">
        <p14:creationId xmlns:p14="http://schemas.microsoft.com/office/powerpoint/2010/main" val="25953071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Conclusion</a:t>
            </a:r>
          </a:p>
        </p:txBody>
      </p:sp>
      <p:sp>
        <p:nvSpPr>
          <p:cNvPr id="6" name="Content Placeholder 5"/>
          <p:cNvSpPr>
            <a:spLocks noGrp="1"/>
          </p:cNvSpPr>
          <p:nvPr>
            <p:ph sz="half" idx="1"/>
          </p:nvPr>
        </p:nvSpPr>
        <p:spPr>
          <a:xfrm>
            <a:off x="271462" y="1698625"/>
            <a:ext cx="8491537" cy="1120775"/>
          </a:xfrm>
        </p:spPr>
        <p:txBody>
          <a:bodyPr/>
          <a:lstStyle/>
          <a:p>
            <a:pPr marL="0" indent="0" algn="just">
              <a:buNone/>
            </a:pPr>
            <a:r>
              <a:rPr lang="en-US" altLang="en-US" sz="2200" dirty="0">
                <a:latin typeface="Arial" charset="0"/>
                <a:cs typeface="Arial" charset="0"/>
              </a:rPr>
              <a:t>You have completed GM 101 – Introduction to </a:t>
            </a:r>
            <a:r>
              <a:rPr lang="en-US" altLang="en-US" sz="2200" dirty="0" err="1">
                <a:latin typeface="Arial" charset="0"/>
                <a:cs typeface="Arial" charset="0"/>
              </a:rPr>
              <a:t>ezFedGrants</a:t>
            </a:r>
            <a:r>
              <a:rPr lang="en-US" altLang="en-US" sz="2200" dirty="0">
                <a:latin typeface="Arial" charset="0"/>
                <a:cs typeface="Arial" charset="0"/>
              </a:rPr>
              <a:t>. Thank you for your time.</a:t>
            </a:r>
            <a:endParaRPr lang="en-US" sz="1800" dirty="0"/>
          </a:p>
          <a:p>
            <a:endParaRPr lang="en-US" dirty="0"/>
          </a:p>
        </p:txBody>
      </p:sp>
      <p:sp>
        <p:nvSpPr>
          <p:cNvPr id="4" name="Slide Number Placeholder 3"/>
          <p:cNvSpPr>
            <a:spLocks noGrp="1"/>
          </p:cNvSpPr>
          <p:nvPr>
            <p:ph type="sldNum" sz="quarter" idx="10"/>
          </p:nvPr>
        </p:nvSpPr>
        <p:spPr/>
        <p:txBody>
          <a:bodyPr/>
          <a:lstStyle/>
          <a:p>
            <a:pPr>
              <a:defRPr/>
            </a:pPr>
            <a:fld id="{AB819356-DE13-42BF-B215-0A2DEF5CE21B}" type="slidenum">
              <a:rPr lang="en-US" smtClean="0"/>
              <a:pPr>
                <a:defRPr/>
              </a:pPr>
              <a:t>46</a:t>
            </a:fld>
            <a:endParaRPr lang="en-US" dirty="0"/>
          </a:p>
        </p:txBody>
      </p:sp>
      <p:pic>
        <p:nvPicPr>
          <p:cNvPr id="12" name="Content Placeholder 11"/>
          <p:cNvPicPr>
            <a:picLocks noGrp="1" noChangeAspect="1"/>
          </p:cNvPicPr>
          <p:nvPr>
            <p:ph sz="half" idx="2"/>
          </p:nvPr>
        </p:nvPicPr>
        <p:blipFill rotWithShape="1">
          <a:blip r:embed="rId2">
            <a:clrChange>
              <a:clrFrom>
                <a:srgbClr val="F2F3F3"/>
              </a:clrFrom>
              <a:clrTo>
                <a:srgbClr val="F2F3F3">
                  <a:alpha val="0"/>
                </a:srgbClr>
              </a:clrTo>
            </a:clrChange>
            <a:extLst>
              <a:ext uri="{28A0092B-C50C-407E-A947-70E740481C1C}">
                <a14:useLocalDpi xmlns:a14="http://schemas.microsoft.com/office/drawing/2010/main" val="0"/>
              </a:ext>
            </a:extLst>
          </a:blip>
          <a:srcRect l="12972" t="17224" r="13979" b="19029"/>
          <a:stretch/>
        </p:blipFill>
        <p:spPr>
          <a:xfrm>
            <a:off x="381000" y="2514600"/>
            <a:ext cx="8382000" cy="3810000"/>
          </a:xfrm>
        </p:spPr>
      </p:pic>
    </p:spTree>
    <p:extLst>
      <p:ext uri="{BB962C8B-B14F-4D97-AF65-F5344CB8AC3E}">
        <p14:creationId xmlns:p14="http://schemas.microsoft.com/office/powerpoint/2010/main" val="10333240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Questions?</a:t>
            </a:r>
          </a:p>
        </p:txBody>
      </p:sp>
      <p:sp>
        <p:nvSpPr>
          <p:cNvPr id="5" name="Slide Number Placeholder 4"/>
          <p:cNvSpPr>
            <a:spLocks noGrp="1"/>
          </p:cNvSpPr>
          <p:nvPr>
            <p:ph type="sldNum" sz="quarter" idx="10"/>
          </p:nvPr>
        </p:nvSpPr>
        <p:spPr/>
        <p:txBody>
          <a:bodyPr/>
          <a:lstStyle/>
          <a:p>
            <a:pPr>
              <a:defRPr/>
            </a:pPr>
            <a:fld id="{211BB1D7-5A71-404B-99A9-45F510C751A2}" type="slidenum">
              <a:rPr lang="en-US" smtClean="0"/>
              <a:pPr>
                <a:defRPr/>
              </a:pPr>
              <a:t>47</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600" y="2237232"/>
            <a:ext cx="2286000" cy="3575304"/>
          </a:xfrm>
          <a:prstGeom prst="rect">
            <a:avLst/>
          </a:prstGeom>
        </p:spPr>
      </p:pic>
    </p:spTree>
    <p:extLst>
      <p:ext uri="{BB962C8B-B14F-4D97-AF65-F5344CB8AC3E}">
        <p14:creationId xmlns:p14="http://schemas.microsoft.com/office/powerpoint/2010/main" val="385967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latin typeface="Arial" charset="0"/>
                <a:cs typeface="Arial" charset="0"/>
              </a:rPr>
              <a:t>Objectives</a:t>
            </a:r>
          </a:p>
        </p:txBody>
      </p:sp>
      <p:sp>
        <p:nvSpPr>
          <p:cNvPr id="13315" name="Content Placeholder 2"/>
          <p:cNvSpPr>
            <a:spLocks noGrp="1"/>
          </p:cNvSpPr>
          <p:nvPr>
            <p:ph idx="1"/>
          </p:nvPr>
        </p:nvSpPr>
        <p:spPr>
          <a:xfrm>
            <a:off x="446116" y="1676400"/>
            <a:ext cx="5421284" cy="4525963"/>
          </a:xfrm>
        </p:spPr>
        <p:txBody>
          <a:bodyPr/>
          <a:lstStyle/>
          <a:p>
            <a:pPr marL="0" indent="0">
              <a:lnSpc>
                <a:spcPct val="150000"/>
              </a:lnSpc>
              <a:buFont typeface="Arial" pitchFamily="34" charset="0"/>
              <a:buNone/>
              <a:defRPr/>
            </a:pPr>
            <a:r>
              <a:rPr lang="en-US" sz="2000" dirty="0"/>
              <a:t>After completing this module, you will be able to:</a:t>
            </a:r>
          </a:p>
          <a:p>
            <a:pPr lvl="1" algn="just">
              <a:lnSpc>
                <a:spcPct val="150000"/>
              </a:lnSpc>
              <a:buFont typeface="Arial" panose="020B0604020202020204" pitchFamily="34" charset="0"/>
              <a:buChar char="–"/>
              <a:defRPr/>
            </a:pPr>
            <a:r>
              <a:rPr lang="en-US" sz="1800" dirty="0">
                <a:latin typeface="Calibri (body)"/>
              </a:rPr>
              <a:t>Describe how to search for a funding opportunity in ezFedGrants</a:t>
            </a:r>
          </a:p>
          <a:p>
            <a:pPr lvl="1" algn="just">
              <a:lnSpc>
                <a:spcPct val="150000"/>
              </a:lnSpc>
              <a:buFont typeface="Arial" panose="020B0604020202020204" pitchFamily="34" charset="0"/>
              <a:buChar char="–"/>
              <a:defRPr/>
            </a:pPr>
            <a:r>
              <a:rPr lang="en-US" sz="1800" dirty="0">
                <a:latin typeface="Calibri (body)"/>
              </a:rPr>
              <a:t>Explain the functionality, goals and benefits of </a:t>
            </a:r>
            <a:r>
              <a:rPr lang="en-US" sz="1800" dirty="0" err="1">
                <a:latin typeface="Calibri (body)"/>
              </a:rPr>
              <a:t>ezFedGrants</a:t>
            </a:r>
            <a:endParaRPr lang="en-US" sz="1800" dirty="0">
              <a:latin typeface="Calibri (body)"/>
            </a:endParaRPr>
          </a:p>
          <a:p>
            <a:pPr marL="0" indent="0">
              <a:buFont typeface="Arial" pitchFamily="34" charset="0"/>
              <a:buNone/>
              <a:defRPr/>
            </a:pPr>
            <a:endParaRPr lang="en-US" dirty="0"/>
          </a:p>
        </p:txBody>
      </p:sp>
      <p:sp>
        <p:nvSpPr>
          <p:cNvPr id="2" name="Slide Number Placeholder 1"/>
          <p:cNvSpPr>
            <a:spLocks noGrp="1"/>
          </p:cNvSpPr>
          <p:nvPr>
            <p:ph type="sldNum" sz="quarter" idx="10"/>
          </p:nvPr>
        </p:nvSpPr>
        <p:spPr/>
        <p:txBody>
          <a:bodyPr/>
          <a:lstStyle/>
          <a:p>
            <a:pPr>
              <a:defRPr/>
            </a:pPr>
            <a:fld id="{AB819356-DE13-42BF-B215-0A2DEF5CE21B}" type="slidenum">
              <a:rPr lang="en-US" smtClean="0"/>
              <a:pPr>
                <a:defRPr/>
              </a:pPr>
              <a:t>5</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1828800"/>
            <a:ext cx="2743200" cy="4343400"/>
          </a:xfrm>
          <a:prstGeom prst="rect">
            <a:avLst/>
          </a:prstGeom>
        </p:spPr>
      </p:pic>
    </p:spTree>
    <p:extLst>
      <p:ext uri="{BB962C8B-B14F-4D97-AF65-F5344CB8AC3E}">
        <p14:creationId xmlns:p14="http://schemas.microsoft.com/office/powerpoint/2010/main" val="3927629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for Funding Opportunities</a:t>
            </a:r>
          </a:p>
        </p:txBody>
      </p:sp>
      <p:pic>
        <p:nvPicPr>
          <p:cNvPr id="5" name="Content Placeholder 4"/>
          <p:cNvPicPr>
            <a:picLocks noGrp="1" noChangeAspect="1"/>
          </p:cNvPicPr>
          <p:nvPr>
            <p:ph idx="1"/>
          </p:nvPr>
        </p:nvPicPr>
        <p:blipFill>
          <a:blip r:embed="rId2"/>
          <a:stretch>
            <a:fillRect/>
          </a:stretch>
        </p:blipFill>
        <p:spPr>
          <a:xfrm>
            <a:off x="990600" y="2667000"/>
            <a:ext cx="7072028" cy="2883099"/>
          </a:xfrm>
          <a:prstGeom prst="rect">
            <a:avLst/>
          </a:prstGeom>
        </p:spPr>
      </p:pic>
      <p:sp>
        <p:nvSpPr>
          <p:cNvPr id="4" name="Slide Number Placeholder 3"/>
          <p:cNvSpPr>
            <a:spLocks noGrp="1"/>
          </p:cNvSpPr>
          <p:nvPr>
            <p:ph type="sldNum" sz="quarter" idx="10"/>
          </p:nvPr>
        </p:nvSpPr>
        <p:spPr/>
        <p:txBody>
          <a:bodyPr/>
          <a:lstStyle/>
          <a:p>
            <a:pPr>
              <a:defRPr/>
            </a:pPr>
            <a:fld id="{AB819356-DE13-42BF-B215-0A2DEF5CE21B}" type="slidenum">
              <a:rPr lang="en-US" smtClean="0"/>
              <a:pPr>
                <a:defRPr/>
              </a:pPr>
              <a:t>6</a:t>
            </a:fld>
            <a:endParaRPr lang="en-US" dirty="0"/>
          </a:p>
        </p:txBody>
      </p:sp>
      <p:sp>
        <p:nvSpPr>
          <p:cNvPr id="3" name="Rectangle 2"/>
          <p:cNvSpPr/>
          <p:nvPr/>
        </p:nvSpPr>
        <p:spPr>
          <a:xfrm>
            <a:off x="2197896" y="1861725"/>
            <a:ext cx="4572000" cy="646331"/>
          </a:xfrm>
          <a:prstGeom prst="rect">
            <a:avLst/>
          </a:prstGeom>
          <a:solidFill>
            <a:schemeClr val="bg1"/>
          </a:solidFill>
          <a:ln w="38100">
            <a:noFill/>
          </a:ln>
        </p:spPr>
        <p:txBody>
          <a:bodyPr>
            <a:spAutoFit/>
          </a:bodyPr>
          <a:lstStyle/>
          <a:p>
            <a:pPr marR="0" lvl="0">
              <a:spcBef>
                <a:spcPts val="600"/>
              </a:spcBef>
              <a:spcAft>
                <a:spcPts val="600"/>
              </a:spcAft>
            </a:pP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Begin by accessing the ezFedGrants home screen.</a:t>
            </a:r>
          </a:p>
        </p:txBody>
      </p:sp>
    </p:spTree>
    <p:extLst>
      <p:ext uri="{BB962C8B-B14F-4D97-AF65-F5344CB8AC3E}">
        <p14:creationId xmlns:p14="http://schemas.microsoft.com/office/powerpoint/2010/main" val="1306623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for Funding Opportunities</a:t>
            </a:r>
          </a:p>
        </p:txBody>
      </p:sp>
      <p:pic>
        <p:nvPicPr>
          <p:cNvPr id="5" name="Content Placeholder 4"/>
          <p:cNvPicPr>
            <a:picLocks noGrp="1" noChangeAspect="1"/>
          </p:cNvPicPr>
          <p:nvPr>
            <p:ph idx="1"/>
          </p:nvPr>
        </p:nvPicPr>
        <p:blipFill>
          <a:blip r:embed="rId2"/>
          <a:stretch>
            <a:fillRect/>
          </a:stretch>
        </p:blipFill>
        <p:spPr>
          <a:xfrm>
            <a:off x="685800" y="2362200"/>
            <a:ext cx="7712529" cy="3300868"/>
          </a:xfrm>
          <a:prstGeom prst="rect">
            <a:avLst/>
          </a:prstGeom>
        </p:spPr>
      </p:pic>
      <p:sp>
        <p:nvSpPr>
          <p:cNvPr id="4" name="Slide Number Placeholder 3"/>
          <p:cNvSpPr>
            <a:spLocks noGrp="1"/>
          </p:cNvSpPr>
          <p:nvPr>
            <p:ph type="sldNum" sz="quarter" idx="10"/>
          </p:nvPr>
        </p:nvSpPr>
        <p:spPr/>
        <p:txBody>
          <a:bodyPr/>
          <a:lstStyle/>
          <a:p>
            <a:pPr>
              <a:defRPr/>
            </a:pPr>
            <a:fld id="{AB819356-DE13-42BF-B215-0A2DEF5CE21B}" type="slidenum">
              <a:rPr lang="en-US" smtClean="0"/>
              <a:pPr>
                <a:defRPr/>
              </a:pPr>
              <a:t>7</a:t>
            </a:fld>
            <a:endParaRPr lang="en-US" dirty="0"/>
          </a:p>
        </p:txBody>
      </p:sp>
      <p:sp>
        <p:nvSpPr>
          <p:cNvPr id="3" name="Rectangle 2"/>
          <p:cNvSpPr/>
          <p:nvPr/>
        </p:nvSpPr>
        <p:spPr>
          <a:xfrm>
            <a:off x="1350965" y="2039034"/>
            <a:ext cx="4572000" cy="646331"/>
          </a:xfrm>
          <a:prstGeom prst="rect">
            <a:avLst/>
          </a:prstGeom>
          <a:solidFill>
            <a:schemeClr val="bg1"/>
          </a:solidFill>
          <a:ln w="38100">
            <a:solidFill>
              <a:srgbClr val="00B0F0"/>
            </a:solidFill>
          </a:ln>
        </p:spPr>
        <p:txBody>
          <a:bodyPr>
            <a:spAutoFit/>
          </a:bodyPr>
          <a:lstStyle/>
          <a:p>
            <a:pPr marR="0" lvl="0">
              <a:spcBef>
                <a:spcPts val="600"/>
              </a:spcBef>
              <a:spcAft>
                <a:spcPts val="600"/>
              </a:spcAft>
            </a:pP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Select </a:t>
            </a:r>
            <a:r>
              <a:rPr lang="en-US" sz="1800" b="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My Applications </a:t>
            </a: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and then </a:t>
            </a:r>
            <a:r>
              <a:rPr lang="en-US" sz="1800" b="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Create Application</a:t>
            </a: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 from the drop-down menu. </a:t>
            </a:r>
          </a:p>
        </p:txBody>
      </p:sp>
      <p:sp>
        <p:nvSpPr>
          <p:cNvPr id="6" name="Rectangle 5"/>
          <p:cNvSpPr/>
          <p:nvPr/>
        </p:nvSpPr>
        <p:spPr bwMode="auto">
          <a:xfrm>
            <a:off x="685800" y="3276600"/>
            <a:ext cx="2057400" cy="381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cxnSp>
        <p:nvCxnSpPr>
          <p:cNvPr id="8" name="Straight Arrow Connector 7"/>
          <p:cNvCxnSpPr>
            <a:stCxn id="3" idx="2"/>
          </p:cNvCxnSpPr>
          <p:nvPr/>
        </p:nvCxnSpPr>
        <p:spPr bwMode="auto">
          <a:xfrm flipH="1">
            <a:off x="2819400" y="2685365"/>
            <a:ext cx="817565" cy="515035"/>
          </a:xfrm>
          <a:prstGeom prst="straightConnector1">
            <a:avLst/>
          </a:prstGeom>
          <a:ln>
            <a:solidFill>
              <a:srgbClr val="00B0F0"/>
            </a:solidFill>
            <a:headEnd type="none" w="med" len="med"/>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15105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for Funding Opportunities</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mtClean="0"/>
              <a:pPr>
                <a:defRPr/>
              </a:pPr>
              <a:t>8</a:t>
            </a:fld>
            <a:endParaRPr lang="en-US" dirty="0"/>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71463" y="2339279"/>
            <a:ext cx="8582025" cy="3381179"/>
          </a:xfrm>
          <a:prstGeom prst="rect">
            <a:avLst/>
          </a:prstGeom>
          <a:ln>
            <a:solidFill>
              <a:schemeClr val="tx1"/>
            </a:solidFill>
          </a:ln>
        </p:spPr>
      </p:pic>
      <p:sp>
        <p:nvSpPr>
          <p:cNvPr id="7" name="Rectangle 6"/>
          <p:cNvSpPr/>
          <p:nvPr/>
        </p:nvSpPr>
        <p:spPr bwMode="auto">
          <a:xfrm>
            <a:off x="1563000" y="3124200"/>
            <a:ext cx="6819000" cy="762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8" name="Rectangle 7"/>
          <p:cNvSpPr/>
          <p:nvPr/>
        </p:nvSpPr>
        <p:spPr>
          <a:xfrm>
            <a:off x="3636965" y="4363152"/>
            <a:ext cx="4572000" cy="1200329"/>
          </a:xfrm>
          <a:prstGeom prst="rect">
            <a:avLst/>
          </a:prstGeom>
          <a:solidFill>
            <a:schemeClr val="bg1"/>
          </a:solidFill>
          <a:ln w="38100">
            <a:solidFill>
              <a:srgbClr val="00B0F0"/>
            </a:solidFill>
          </a:ln>
        </p:spPr>
        <p:txBody>
          <a:bodyPr>
            <a:spAutoFit/>
          </a:bodyPr>
          <a:lstStyle/>
          <a:p>
            <a:pPr marR="0" lvl="0">
              <a:spcBef>
                <a:spcPts val="600"/>
              </a:spcBef>
              <a:spcAft>
                <a:spcPts val="600"/>
              </a:spcAft>
            </a:pP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Enter any search criteria into the appropriate field. The system does allow for the use of a wildcards (e.g. an asterisk or *) to help make searching easier.</a:t>
            </a:r>
          </a:p>
        </p:txBody>
      </p:sp>
      <p:cxnSp>
        <p:nvCxnSpPr>
          <p:cNvPr id="10" name="Straight Arrow Connector 9"/>
          <p:cNvCxnSpPr>
            <a:stCxn id="8" idx="0"/>
          </p:cNvCxnSpPr>
          <p:nvPr/>
        </p:nvCxnSpPr>
        <p:spPr bwMode="auto">
          <a:xfrm flipV="1">
            <a:off x="5922965" y="4029868"/>
            <a:ext cx="0" cy="333284"/>
          </a:xfrm>
          <a:prstGeom prst="straightConnector1">
            <a:avLst/>
          </a:prstGeom>
          <a:ln>
            <a:solidFill>
              <a:srgbClr val="00B0F0"/>
            </a:solidFill>
            <a:headEnd type="none" w="med" len="med"/>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01140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for Funding Opportunities</a:t>
            </a:r>
          </a:p>
        </p:txBody>
      </p:sp>
      <p:sp>
        <p:nvSpPr>
          <p:cNvPr id="4" name="Slide Number Placeholder 3"/>
          <p:cNvSpPr>
            <a:spLocks noGrp="1"/>
          </p:cNvSpPr>
          <p:nvPr>
            <p:ph type="sldNum" sz="quarter" idx="10"/>
          </p:nvPr>
        </p:nvSpPr>
        <p:spPr/>
        <p:txBody>
          <a:bodyPr/>
          <a:lstStyle/>
          <a:p>
            <a:pPr>
              <a:defRPr/>
            </a:pPr>
            <a:fld id="{AB819356-DE13-42BF-B215-0A2DEF5CE21B}" type="slidenum">
              <a:rPr lang="en-US" smtClean="0"/>
              <a:pPr>
                <a:defRPr/>
              </a:pPr>
              <a:t>9</a:t>
            </a:fld>
            <a:endParaRPr lang="en-US" dirty="0"/>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71463" y="2339279"/>
            <a:ext cx="8582025" cy="3381179"/>
          </a:xfrm>
          <a:prstGeom prst="rect">
            <a:avLst/>
          </a:prstGeom>
          <a:ln>
            <a:solidFill>
              <a:schemeClr val="tx1"/>
            </a:solidFill>
          </a:ln>
        </p:spPr>
      </p:pic>
      <p:pic>
        <p:nvPicPr>
          <p:cNvPr id="7" name="Content Placeholder 4"/>
          <p:cNvPicPr>
            <a:picLocks/>
          </p:cNvPicPr>
          <p:nvPr/>
        </p:nvPicPr>
        <p:blipFill rotWithShape="1">
          <a:blip r:embed="rId2">
            <a:extLst>
              <a:ext uri="{28A0092B-C50C-407E-A947-70E740481C1C}">
                <a14:useLocalDpi xmlns:a14="http://schemas.microsoft.com/office/drawing/2010/main" val="0"/>
              </a:ext>
            </a:extLst>
          </a:blip>
          <a:srcRect l="16712" t="47554" r="79531" b="47940"/>
          <a:stretch/>
        </p:blipFill>
        <p:spPr bwMode="auto">
          <a:xfrm>
            <a:off x="2782200" y="4343400"/>
            <a:ext cx="838200" cy="381000"/>
          </a:xfrm>
          <a:prstGeom prst="rect">
            <a:avLst/>
          </a:prstGeom>
          <a:noFill/>
          <a:ln w="12700">
            <a:solidFill>
              <a:schemeClr val="tx1"/>
            </a:solidFill>
            <a:miter lim="800000"/>
            <a:headEnd/>
            <a:tailEnd/>
          </a:ln>
        </p:spPr>
      </p:pic>
      <p:cxnSp>
        <p:nvCxnSpPr>
          <p:cNvPr id="9" name="Straight Connector 8"/>
          <p:cNvCxnSpPr/>
          <p:nvPr/>
        </p:nvCxnSpPr>
        <p:spPr bwMode="auto">
          <a:xfrm>
            <a:off x="1981200" y="3962400"/>
            <a:ext cx="1639200" cy="372716"/>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6" name="Rectangle 5"/>
          <p:cNvSpPr/>
          <p:nvPr/>
        </p:nvSpPr>
        <p:spPr bwMode="auto">
          <a:xfrm>
            <a:off x="2753627" y="4335116"/>
            <a:ext cx="866773" cy="389283"/>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cxnSp>
        <p:nvCxnSpPr>
          <p:cNvPr id="10" name="Straight Connector 9"/>
          <p:cNvCxnSpPr/>
          <p:nvPr/>
        </p:nvCxnSpPr>
        <p:spPr bwMode="auto">
          <a:xfrm>
            <a:off x="1752600" y="4097783"/>
            <a:ext cx="1001027" cy="6349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 name="Rectangle 11"/>
          <p:cNvSpPr/>
          <p:nvPr/>
        </p:nvSpPr>
        <p:spPr>
          <a:xfrm>
            <a:off x="4245045" y="2829539"/>
            <a:ext cx="4572000" cy="646331"/>
          </a:xfrm>
          <a:prstGeom prst="rect">
            <a:avLst/>
          </a:prstGeom>
          <a:solidFill>
            <a:schemeClr val="bg1"/>
          </a:solidFill>
          <a:ln w="38100">
            <a:solidFill>
              <a:srgbClr val="00B0F0"/>
            </a:solidFill>
          </a:ln>
        </p:spPr>
        <p:txBody>
          <a:bodyPr>
            <a:spAutoFit/>
          </a:bodyPr>
          <a:lstStyle/>
          <a:p>
            <a:pPr marR="0" lvl="0">
              <a:spcBef>
                <a:spcPts val="600"/>
              </a:spcBef>
              <a:spcAft>
                <a:spcPts val="600"/>
              </a:spcAft>
            </a:pPr>
            <a:r>
              <a:rPr lang="en-US" sz="18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After entering your criteria, click the Search button to perform the search. </a:t>
            </a:r>
          </a:p>
        </p:txBody>
      </p:sp>
    </p:spTree>
    <p:extLst>
      <p:ext uri="{BB962C8B-B14F-4D97-AF65-F5344CB8AC3E}">
        <p14:creationId xmlns:p14="http://schemas.microsoft.com/office/powerpoint/2010/main" val="2968559523"/>
      </p:ext>
    </p:extLst>
  </p:cSld>
  <p:clrMapOvr>
    <a:masterClrMapping/>
  </p:clrMapOvr>
</p:sld>
</file>

<file path=ppt/theme/theme1.xml><?xml version="1.0" encoding="utf-8"?>
<a:theme xmlns:a="http://schemas.openxmlformats.org/drawingml/2006/main" name="USDA">
  <a:themeElements>
    <a:clrScheme name="Accenture SnowBoarder-Full Brand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fontScheme name="Accenture SnowBoarder-Full 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Accenture SnowBoarder-Full Brand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Accenture SnowBoarder-Full Brand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Accenture SnowBoarder-Full Brand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Accenture SnowBoarder-Full Brand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USDA</Template>
  <TotalTime>17131</TotalTime>
  <Words>1449</Words>
  <Application>Microsoft Office PowerPoint</Application>
  <PresentationFormat>On-screen Show (4:3)</PresentationFormat>
  <Paragraphs>195</Paragraphs>
  <Slides>47</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(body)</vt:lpstr>
      <vt:lpstr>Times New Roman</vt:lpstr>
      <vt:lpstr>Wingdings</vt:lpstr>
      <vt:lpstr>USDA</vt:lpstr>
      <vt:lpstr>Application Management</vt:lpstr>
      <vt:lpstr>Agenda</vt:lpstr>
      <vt:lpstr>Introduction</vt:lpstr>
      <vt:lpstr>Agenda</vt:lpstr>
      <vt:lpstr>Objectives</vt:lpstr>
      <vt:lpstr>Searching for Funding Opportunities</vt:lpstr>
      <vt:lpstr>Searching for Funding Opportunities</vt:lpstr>
      <vt:lpstr>Searching for Funding Opportunities</vt:lpstr>
      <vt:lpstr>Searching for Funding Opportunities</vt:lpstr>
      <vt:lpstr>Searching for Funding Opportunities</vt:lpstr>
      <vt:lpstr>Module Summary</vt:lpstr>
      <vt:lpstr>Agenda</vt:lpstr>
      <vt:lpstr>Objectives</vt:lpstr>
      <vt:lpstr>Creating and Submitting Applications</vt:lpstr>
      <vt:lpstr>Creating and Submitting Applications</vt:lpstr>
      <vt:lpstr>Creating and Submitting Applications</vt:lpstr>
      <vt:lpstr>Creating and Submitting Applications</vt:lpstr>
      <vt:lpstr>Creating and Submitting Applications</vt:lpstr>
      <vt:lpstr>Creating and Submitting Applications</vt:lpstr>
      <vt:lpstr>Creating and Submitting Applications</vt:lpstr>
      <vt:lpstr>Creating and Submitting Applications</vt:lpstr>
      <vt:lpstr>Creating and Submitting Applications</vt:lpstr>
      <vt:lpstr>Creating and Submitting Applications</vt:lpstr>
      <vt:lpstr>Creating and Submitting Applications</vt:lpstr>
      <vt:lpstr>Module Summary</vt:lpstr>
      <vt:lpstr>Agenda</vt:lpstr>
      <vt:lpstr>Objectives</vt:lpstr>
      <vt:lpstr>Reviewing Applications</vt:lpstr>
      <vt:lpstr>Reviewing Applications</vt:lpstr>
      <vt:lpstr>Reviewing Applications</vt:lpstr>
      <vt:lpstr>Reviewing Applications</vt:lpstr>
      <vt:lpstr>Reviewing Applications</vt:lpstr>
      <vt:lpstr>Reviewing Applications</vt:lpstr>
      <vt:lpstr>Reviewing Applications</vt:lpstr>
      <vt:lpstr>Reviewing Applications</vt:lpstr>
      <vt:lpstr>Reviewing Applications</vt:lpstr>
      <vt:lpstr>Reviewing Applications</vt:lpstr>
      <vt:lpstr>Reviewing Applications</vt:lpstr>
      <vt:lpstr>Reviewing Applications</vt:lpstr>
      <vt:lpstr>Reviewing Applications</vt:lpstr>
      <vt:lpstr>Reviewing Applications</vt:lpstr>
      <vt:lpstr>Reviewing Applications</vt:lpstr>
      <vt:lpstr>Reviewing Applications</vt:lpstr>
      <vt:lpstr>Module Summary</vt:lpstr>
      <vt:lpstr>Additional Resources </vt:lpstr>
      <vt:lpstr>Conclusion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GM 101</dc:title>
  <dc:subject>FMMI Master Data</dc:subject>
  <dc:creator>FAS Grantor Team</dc:creator>
  <dc:description>Blank Presentation. Accenture Firmwide Templates v10.0.</dc:description>
  <cp:lastModifiedBy>Nicholas Soto</cp:lastModifiedBy>
  <cp:revision>750</cp:revision>
  <cp:lastPrinted>2015-11-13T19:40:42Z</cp:lastPrinted>
  <dcterms:created xsi:type="dcterms:W3CDTF">2010-01-08T14:17:19Z</dcterms:created>
  <dcterms:modified xsi:type="dcterms:W3CDTF">2017-03-22T17:22:46Z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itor">
    <vt:lpwstr>Nick Soto</vt:lpwstr>
  </property>
</Properties>
</file>