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3" r:id="rId6"/>
    <p:sldId id="264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970" autoAdjust="0"/>
    <p:restoredTop sz="94660"/>
  </p:normalViewPr>
  <p:slideViewPr>
    <p:cSldViewPr snapToGrid="0">
      <p:cViewPr>
        <p:scale>
          <a:sx n="80" d="100"/>
          <a:sy n="80" d="100"/>
        </p:scale>
        <p:origin x="619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323" y="-9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97680-93D4-443B-AAF7-49A377F4967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219A7-0CF7-4553-929B-4BDE66C1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5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a. Online workplan is at the beta stage and we are currently doing in-house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7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5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/>
              <a:t>Must click on “+” to add item and funds in the dialog boxes.</a:t>
            </a:r>
          </a:p>
          <a:p>
            <a:pPr marL="228600" indent="-228600">
              <a:buAutoNum type="alphaLcPeriod"/>
            </a:pPr>
            <a:r>
              <a:rPr lang="en-US" dirty="0"/>
              <a:t>“-” will delete</a:t>
            </a:r>
          </a:p>
          <a:p>
            <a:pPr marL="228600" indent="-228600">
              <a:buAutoNum type="alphaLcPeriod"/>
            </a:pPr>
            <a:r>
              <a:rPr lang="en-US" dirty="0"/>
              <a:t>Totals at bottom</a:t>
            </a:r>
          </a:p>
          <a:p>
            <a:pPr marL="228600" indent="-228600">
              <a:buAutoNum type="alphaLcPeriod"/>
            </a:pPr>
            <a:r>
              <a:rPr lang="en-US" dirty="0"/>
              <a:t>Indirect costs % can be changed</a:t>
            </a:r>
          </a:p>
          <a:p>
            <a:pPr marL="228600" indent="-228600">
              <a:buAutoNum type="alphaLcPeriod"/>
            </a:pPr>
            <a:r>
              <a:rPr lang="en-US" dirty="0"/>
              <a:t>% choice of direct or fringe</a:t>
            </a:r>
          </a:p>
          <a:p>
            <a:pPr marL="228600" indent="-228600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0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Contractual calculator will add into the main calendar.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The infrastructure work plan has the same functionality as the Survey work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4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29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92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Note that the access to the online work plan will be on the survey planning page. Left menu</a:t>
            </a:r>
          </a:p>
          <a:p>
            <a:pPr marL="228600" indent="-228600">
              <a:buAutoNum type="alphaUcPeriod"/>
            </a:pPr>
            <a:r>
              <a:rPr lang="en-US" dirty="0"/>
              <a:t>Also note that the funding year, funding source and state designation will determine the work plan that is linked.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Again, same functionality as survey work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5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Toggle contact information – will collapse this box</a:t>
            </a:r>
          </a:p>
          <a:p>
            <a:pPr marL="228600" indent="-228600">
              <a:buAutoNum type="alphaUcPeriod"/>
            </a:pPr>
            <a:r>
              <a:rPr lang="en-US" dirty="0"/>
              <a:t>Note validate button</a:t>
            </a:r>
          </a:p>
          <a:p>
            <a:pPr marL="685800" lvl="1" indent="-228600">
              <a:buAutoNum type="alphaUcPeriod"/>
            </a:pPr>
            <a:r>
              <a:rPr lang="en-US" dirty="0"/>
              <a:t>This will check for obvious errors – requirements not filled in.</a:t>
            </a:r>
          </a:p>
          <a:p>
            <a:pPr marL="228600" indent="-228600">
              <a:buAutoNum type="alphaUcPeriod"/>
            </a:pPr>
            <a:r>
              <a:rPr lang="en-US" dirty="0"/>
              <a:t>Note export to Word button</a:t>
            </a:r>
          </a:p>
          <a:p>
            <a:pPr marL="228600" indent="-228600">
              <a:buAutoNum type="alphaUcPeriod"/>
            </a:pPr>
            <a:r>
              <a:rPr lang="en-US" dirty="0"/>
              <a:t>Note export to PDF button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Text may be copied and pasted, using discretion.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2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Dialog boxes will enlarge as needed. No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7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Cooperator information</a:t>
            </a:r>
          </a:p>
          <a:p>
            <a:pPr marL="685800" lvl="1" indent="-228600">
              <a:buAutoNum type="alphaUcPeriod"/>
            </a:pPr>
            <a:r>
              <a:rPr lang="en-US" dirty="0"/>
              <a:t>State/cooperator – auto fill per choice on survey planning page</a:t>
            </a:r>
          </a:p>
          <a:p>
            <a:pPr marL="685800" lvl="1" indent="-228600">
              <a:buAutoNum type="alphaUcPeriod"/>
            </a:pPr>
            <a:r>
              <a:rPr lang="en-US" dirty="0"/>
              <a:t>Project – portion of the Survey Summary Form</a:t>
            </a:r>
          </a:p>
          <a:p>
            <a:pPr marL="1143000" lvl="2" indent="-228600">
              <a:buAutoNum type="alphaUcPeriod"/>
            </a:pPr>
            <a:r>
              <a:rPr lang="en-US" dirty="0"/>
              <a:t>SSF too long </a:t>
            </a:r>
          </a:p>
          <a:p>
            <a:pPr marL="685800" lvl="1" indent="-228600">
              <a:buAutoNum type="alphaUcPeriod"/>
            </a:pPr>
            <a:r>
              <a:rPr lang="en-US" dirty="0"/>
              <a:t>Address, phone, email – dialog boxes</a:t>
            </a:r>
          </a:p>
          <a:p>
            <a:pPr marL="685800" lvl="1" indent="-228600">
              <a:buAutoNum type="alphaUcPeriod"/>
            </a:pPr>
            <a:r>
              <a:rPr lang="en-US" dirty="0"/>
              <a:t>Match up project to title below.</a:t>
            </a:r>
          </a:p>
          <a:p>
            <a:pPr marL="685800" lvl="1" indent="-228600">
              <a:buAutoNum type="alphaUcPeriod"/>
            </a:pPr>
            <a:r>
              <a:rPr lang="en-US" dirty="0"/>
              <a:t>Note dialog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2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Saving functions</a:t>
            </a:r>
          </a:p>
          <a:p>
            <a:pPr marL="228600" indent="-228600">
              <a:buAutoNum type="alphaUcPeriod"/>
            </a:pPr>
            <a:r>
              <a:rPr lang="en-US" dirty="0"/>
              <a:t>Auto save with exit</a:t>
            </a:r>
          </a:p>
          <a:p>
            <a:pPr marL="685800" lvl="1" indent="-228600">
              <a:buAutoNum type="alphaUcPeriod"/>
            </a:pPr>
            <a:r>
              <a:rPr lang="en-US" dirty="0"/>
              <a:t>Can return, and edit, delete, add, etc.</a:t>
            </a:r>
          </a:p>
          <a:p>
            <a:pPr marL="228600" indent="-228600">
              <a:buAutoNum type="alphaUcPeriod"/>
            </a:pPr>
            <a:r>
              <a:rPr lang="en-US" dirty="0"/>
              <a:t>Scroll bar moves body of workplan, but not top area with buttons/contact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0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toggle contact information at any point of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219A7-0CF7-4553-929B-4BDE66C161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0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0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8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9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2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6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3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0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2C68AA-2CF5-4F49-9AA1-FCF5817AC48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00FE70-5314-427B-9779-8F3FDE663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EF44-380D-4E00-AF70-4B8564D4E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946" y="1025236"/>
            <a:ext cx="9309781" cy="1419322"/>
          </a:xfrm>
        </p:spPr>
        <p:txBody>
          <a:bodyPr>
            <a:noAutofit/>
          </a:bodyPr>
          <a:lstStyle/>
          <a:p>
            <a:pPr algn="l"/>
            <a:r>
              <a:rPr lang="en-US" sz="6600" b="1" dirty="0"/>
              <a:t>CAPS – Online Workplan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83433-C893-4D85-987B-BDEFA2A75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946" y="2985654"/>
            <a:ext cx="10123054" cy="1207655"/>
          </a:xfrm>
        </p:spPr>
        <p:txBody>
          <a:bodyPr>
            <a:normAutofit/>
          </a:bodyPr>
          <a:lstStyle/>
          <a:p>
            <a:r>
              <a:rPr lang="en-US" sz="2800" b="1" dirty="0"/>
              <a:t>CAPS Information Services – Providing continuous maintenance, process improvements, and a high level of customer support</a:t>
            </a:r>
          </a:p>
          <a:p>
            <a:pPr algn="ctr"/>
            <a:endParaRPr lang="en-US" sz="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CF340-AC4D-4841-9956-6A51EC79FDDA}"/>
              </a:ext>
            </a:extLst>
          </p:cNvPr>
          <p:cNvSpPr txBox="1"/>
          <p:nvPr/>
        </p:nvSpPr>
        <p:spPr>
          <a:xfrm>
            <a:off x="9374910" y="4008581"/>
            <a:ext cx="275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NCC Meeting</a:t>
            </a:r>
          </a:p>
          <a:p>
            <a:pPr algn="r"/>
            <a:r>
              <a:rPr lang="en-US" sz="2400" b="1" dirty="0"/>
              <a:t>January 2020</a:t>
            </a:r>
          </a:p>
          <a:p>
            <a:pPr algn="r"/>
            <a:r>
              <a:rPr lang="en-US" sz="2400" b="1" dirty="0"/>
              <a:t> Cindy Music</a:t>
            </a:r>
          </a:p>
        </p:txBody>
      </p:sp>
    </p:spTree>
    <p:extLst>
      <p:ext uri="{BB962C8B-B14F-4D97-AF65-F5344CB8AC3E}">
        <p14:creationId xmlns:p14="http://schemas.microsoft.com/office/powerpoint/2010/main" val="246759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371475"/>
            <a:ext cx="4781550" cy="715078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-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3697F-97E8-456E-8871-D89DC9F8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2008626"/>
            <a:ext cx="10287000" cy="34312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423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794454"/>
            <a:ext cx="4781550" cy="715078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-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04E4B-4D4B-4CBC-9E88-B747AF0F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3027106"/>
            <a:ext cx="10572750" cy="23213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077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94547"/>
            <a:ext cx="7734299" cy="715078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– Survey, Financial - 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F1288C-4F7D-47A2-814C-CC80584BF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834321"/>
            <a:ext cx="7178177" cy="59245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675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99129"/>
            <a:ext cx="9239250" cy="715078"/>
          </a:xfrm>
        </p:spPr>
        <p:txBody>
          <a:bodyPr>
            <a:noAutofit/>
          </a:bodyPr>
          <a:lstStyle/>
          <a:p>
            <a:r>
              <a:rPr lang="en-US" sz="3200" b="1" dirty="0"/>
              <a:t>Online Workplan – Survey, Financial - Contractual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4AB6C-FDCB-46A7-AC4F-2FCECDB40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939304"/>
            <a:ext cx="8052292" cy="57472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058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4" y="499360"/>
            <a:ext cx="5381625" cy="71507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Online Workplan -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BAC4C-997C-4AA9-9A90-B6DBBCC25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49" y="1957387"/>
            <a:ext cx="10515600" cy="36861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712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49" y="676862"/>
            <a:ext cx="5381625" cy="71507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Online Workplan - Infrastructure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6038A-A9F7-46A8-8748-302C7881E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661043"/>
            <a:ext cx="10758486" cy="28050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578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49" y="676862"/>
            <a:ext cx="5381625" cy="71507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Online Workplan - Infrastructure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318B-DFB6-4A0E-8C24-84F8F239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942747"/>
            <a:ext cx="10831152" cy="25055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13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412"/>
            <a:ext cx="5381625" cy="71507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Online Workplan - Infrastructure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54D93-020D-4427-9F26-72B84FDB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72" y="1038225"/>
            <a:ext cx="9566657" cy="55625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457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412"/>
            <a:ext cx="5381625" cy="71507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Online Workplan - Infrastructure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56C2E-D29B-4BF7-9FBD-8C43270D8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246" y="1094403"/>
            <a:ext cx="9891156" cy="56391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352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412"/>
            <a:ext cx="5381625" cy="71507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Online Workplan - Infrastructure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A4F06-3EEE-4E7F-BB7F-35959FB8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1606120"/>
            <a:ext cx="10306050" cy="42291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942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0018-6E8E-409E-BF5A-11149780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745671"/>
            <a:ext cx="3983615" cy="80125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CAPS – Online Workplan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E76FB-2951-497F-BACF-FD51ED31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7439" y="2819400"/>
            <a:ext cx="3900488" cy="1371600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/>
              <a:t>Proposed location on CAPS Resource and Collaboration Site, Survey Planning page.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F8AE761-0170-4A22-9339-90DB56EF8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1254" y="891217"/>
            <a:ext cx="6240462" cy="469456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41161-476F-480A-A736-37FBC0F5D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70" y="1745671"/>
            <a:ext cx="257175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412"/>
            <a:ext cx="6200776" cy="715078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- Infrastructure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4EA97-4E15-47C6-971F-E659340B5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4" y="1186554"/>
            <a:ext cx="9791700" cy="53861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93D688-CE86-4B8E-BEAF-E1954D325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99" y="2276976"/>
            <a:ext cx="1533526" cy="3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0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104775"/>
            <a:ext cx="4200526" cy="648990"/>
          </a:xfrm>
        </p:spPr>
        <p:txBody>
          <a:bodyPr>
            <a:normAutofit/>
          </a:bodyPr>
          <a:lstStyle/>
          <a:p>
            <a:r>
              <a:rPr lang="en-US" sz="3200" b="1" dirty="0"/>
              <a:t>Survey Planning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32C8A-0639-4EEA-8777-A1F1D51D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815509"/>
            <a:ext cx="9513612" cy="5937715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3854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B2EB-8AC5-4C7F-8541-2011E984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600219"/>
            <a:ext cx="5067300" cy="780762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- Survey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F8D497D2-71E0-4392-96FA-E2021D6E6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40" y="2003742"/>
            <a:ext cx="9609903" cy="33064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673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FB43-7F02-4554-850B-60E68939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86" y="742949"/>
            <a:ext cx="5811839" cy="690418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 - Survey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163780-1E22-406D-B0D7-15CFD3AE7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2590511"/>
            <a:ext cx="10934700" cy="26228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5C1005-52C7-431B-8D0B-42114D57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633" y="4619624"/>
            <a:ext cx="6240990" cy="17145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FB43-7F02-4554-850B-60E68939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799"/>
            <a:ext cx="4783139" cy="690418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 - Survey 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DDE3B-3CC2-42FA-AD62-EECF34E7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558" y="4400550"/>
            <a:ext cx="6240990" cy="10477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25FB1-E520-4275-A71E-AA0B04FD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66761"/>
            <a:ext cx="10782300" cy="21492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838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FB43-7F02-4554-850B-60E68939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6" y="495299"/>
            <a:ext cx="5230814" cy="690418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- Survey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5279C7-1926-4737-A0A6-73FBF5B2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033" y="5578764"/>
            <a:ext cx="6240990" cy="212436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D22C0-003C-43C8-B3BB-1937026D2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1319067"/>
            <a:ext cx="7416798" cy="53821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36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FB43-7F02-4554-850B-60E68939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67" y="147418"/>
            <a:ext cx="6183314" cy="761999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- Survey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54CED-B892-44A3-B2F0-22210365B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4762499" y="2295235"/>
            <a:ext cx="156631" cy="5744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2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5279C7-1926-4737-A0A6-73FBF5B2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033" y="5578764"/>
            <a:ext cx="6240990" cy="212436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34A4E-9676-4807-BD25-F5F839598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09" y="1233266"/>
            <a:ext cx="9529462" cy="52818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7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C714-D187-47AE-8976-5ED6FC5C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723899"/>
            <a:ext cx="4867275" cy="638175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- Survey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60B95-0E00-4F2F-8A1B-2A1762DE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4" y="1655240"/>
            <a:ext cx="10677525" cy="37120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464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7B4-D32F-4F0C-B1E8-F64983A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371475"/>
            <a:ext cx="4781550" cy="715078"/>
          </a:xfrm>
        </p:spPr>
        <p:txBody>
          <a:bodyPr>
            <a:normAutofit/>
          </a:bodyPr>
          <a:lstStyle/>
          <a:p>
            <a:r>
              <a:rPr lang="en-US" sz="3200" b="1" dirty="0"/>
              <a:t>Online Workplan - Survey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5787C-00D7-439A-865B-A21467F1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4" y="1374291"/>
            <a:ext cx="9686925" cy="53115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3939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413</TotalTime>
  <Words>420</Words>
  <Application>Microsoft Office PowerPoint</Application>
  <PresentationFormat>Widescreen</PresentationFormat>
  <Paragraphs>79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Parallax</vt:lpstr>
      <vt:lpstr>CAPS – Online Workplan</vt:lpstr>
      <vt:lpstr>CAPS – Online Workplan</vt:lpstr>
      <vt:lpstr>Online Workplan - Survey</vt:lpstr>
      <vt:lpstr>Online Workplan  - Survey </vt:lpstr>
      <vt:lpstr>Online Workplan  - Survey </vt:lpstr>
      <vt:lpstr>Online Workplan - Survey</vt:lpstr>
      <vt:lpstr>Online Workplan - Survey</vt:lpstr>
      <vt:lpstr>Online Workplan - Survey</vt:lpstr>
      <vt:lpstr>Online Workplan - Survey</vt:lpstr>
      <vt:lpstr>Online Workplan - Survey</vt:lpstr>
      <vt:lpstr>Online Workplan - Survey</vt:lpstr>
      <vt:lpstr>Online Workplan – Survey, Financial - Main</vt:lpstr>
      <vt:lpstr>Online Workplan – Survey, Financial - Contractual</vt:lpstr>
      <vt:lpstr>Online Workplan - Infrastructure</vt:lpstr>
      <vt:lpstr>Online Workplan - Infrastructure</vt:lpstr>
      <vt:lpstr>Online Workplan - Infrastructure</vt:lpstr>
      <vt:lpstr>Online Workplan - Infrastructure</vt:lpstr>
      <vt:lpstr>Online Workplan - Infrastructure</vt:lpstr>
      <vt:lpstr>Online Workplan - Infrastructure</vt:lpstr>
      <vt:lpstr>Online Workplan - Infrastructure</vt:lpstr>
      <vt:lpstr>Survey Planning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Music, Cynthia L</dc:creator>
  <cp:lastModifiedBy>Music, Cynthia L</cp:lastModifiedBy>
  <cp:revision>49</cp:revision>
  <dcterms:created xsi:type="dcterms:W3CDTF">2020-01-22T14:27:42Z</dcterms:created>
  <dcterms:modified xsi:type="dcterms:W3CDTF">2020-01-24T20:30:17Z</dcterms:modified>
</cp:coreProperties>
</file>