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73" r:id="rId3"/>
    <p:sldId id="275" r:id="rId4"/>
    <p:sldId id="276" r:id="rId5"/>
    <p:sldId id="278" r:id="rId6"/>
    <p:sldId id="277" r:id="rId7"/>
    <p:sldId id="257" r:id="rId8"/>
    <p:sldId id="279" r:id="rId9"/>
    <p:sldId id="283" r:id="rId10"/>
    <p:sldId id="28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61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25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1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2995-C0F6-4E43-A12E-A1C284236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7890D-22E6-4079-9217-445FEBC03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8E72C-14D9-49EA-A1AE-B62BD12B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3A59-38DC-424B-8045-512AB772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1CFF-5717-440A-ACEB-02F10C15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8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26E3-DA1A-4093-AA6F-295D4EE6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2E37-7E06-4498-9AEB-E895AC32E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B47B0-7D14-44F7-9868-990308E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3371-37D4-48E8-A7B2-72C71D23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9645-EEA4-43D2-A9FC-0CA1B103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7D04-0AFC-4228-AD7D-29809A45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943DD-07E7-42E5-8F08-2B0E902EE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9EC0A-D8DA-492D-8449-C15B4F95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C18D-FF82-4F18-BC69-A447BFBF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1899-059B-457F-906D-E6FDF1E9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7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501F-6478-4D0F-99AA-47928459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92DB-0C28-4185-8E1B-BC50E204F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7399B-7DD8-4E11-8635-9664ACCD3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3837-E835-468C-9B13-9DD618C5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56C8-4046-4450-96FD-27F81965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72032-D751-4400-9655-430DC63A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F2B0-4F90-4383-AF00-1DDF035A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7EA7-F63F-4967-8A98-8C006AE7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5A5BA-2C60-4B2A-BA41-06D801F6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95AC7-8C6C-486C-AFF3-2060815BA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0DFF1-6E6E-4B03-8287-31A868B8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11809-09DE-453F-A6FD-6D704690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CD020-66BE-47A6-9BBD-ED74F11E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6152B-C372-45A4-9EBE-84A91C77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0E9-362E-4A89-A458-623B1375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4062C-5CBF-4266-BCA1-A9CA6BB4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C4530-2F7A-488A-B781-D3BBADF6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1B5EB-1FED-4621-996B-C0B61515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C0694-B88C-4E7C-B848-85A028D4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21FEF-3212-4825-A96C-A944FB42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9114B-B929-4F94-9DC1-5ADB3D2E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EDD2-4C31-48F7-9520-DCC7DCD1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ECA1-D6CC-42E5-902F-2A6B3547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F438-7A43-4376-A946-7D5BEC75C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5872-A4A5-48A5-8B29-A4079D33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5034-3B2A-41BF-802C-B3FE1E2A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33B19-FA31-468A-8EB4-F847DC79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1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CABA-2948-4C3D-BC2F-3C5DD609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9680B-ECD5-446E-BB25-7F8F35329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6A930-B418-4C6F-B364-D0A3536E8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AD6BE-DF5D-46F3-BD42-735B381A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55667-E553-44B3-8E63-52A596F5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859E2-3905-4662-8883-E2314676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40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D34A-7B1F-45B7-87FC-DE7E6D77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C2032-E3C5-4F20-B0FD-7ABBC7CBE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643C-CE08-496A-826C-17EB751A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129E-F10F-4415-A52B-01023D9B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B4E7-8644-4A2E-87BF-A02B877A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D0900-29DF-4C2F-A5F4-E7C5BF9B1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A808-DEF8-45C2-A75A-788C98638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78C1-7C73-4E60-95AB-A79502C5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4F0C6-E325-4405-960E-C8980A0D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E235-DE76-4D1D-8213-9D736121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258DD-51E9-4604-AA98-E4D5A9F6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FDB9D-BAF0-4A19-92A4-A55C4D68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0C180-75F9-4579-A04D-87D5CC00E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57AF-A9EF-4CA6-8721-B96CE940EF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09E9-F5D4-48AE-A469-B0701FCE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05DD-2789-45A7-8053-5EA1C90D4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1EA0-2EC0-498D-B010-5F0463EB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0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E72C-185D-4AF3-9272-55FA9B886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32" y="2501747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S&amp;T CAPS Support </a:t>
            </a:r>
            <a:br>
              <a:rPr lang="en-US" dirty="0"/>
            </a:br>
            <a:r>
              <a:rPr lang="en-US" dirty="0"/>
              <a:t>AMPS Page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80028-D39F-4ECB-A4CD-FC10BCC44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52674"/>
            <a:ext cx="7766936" cy="221680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800" dirty="0"/>
              <a:t>Annual NCC Meeting - Virtual</a:t>
            </a:r>
          </a:p>
          <a:p>
            <a:pPr algn="ctr"/>
            <a:r>
              <a:rPr lang="en-US" sz="12800" dirty="0"/>
              <a:t>January 27, 2022</a:t>
            </a:r>
          </a:p>
          <a:p>
            <a:pPr algn="ctr"/>
            <a:endParaRPr lang="en-US" sz="12800" dirty="0"/>
          </a:p>
          <a:p>
            <a:pPr algn="ctr"/>
            <a:r>
              <a:rPr lang="en-US" sz="11200" dirty="0"/>
              <a:t>Dan Mackesy</a:t>
            </a:r>
          </a:p>
        </p:txBody>
      </p:sp>
      <p:pic>
        <p:nvPicPr>
          <p:cNvPr id="5" name="Picture 4" descr="A picture containing tree, outdoor, meal&#10;&#10;Description automatically generated">
            <a:extLst>
              <a:ext uri="{FF2B5EF4-FFF2-40B4-BE49-F238E27FC236}">
                <a16:creationId xmlns:a16="http://schemas.microsoft.com/office/drawing/2014/main" id="{A4CD4863-5FEF-4A2F-9070-4BC64FACB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6484" y="355251"/>
            <a:ext cx="2123768" cy="17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7389123B-C877-4078-9C72-C80D79B91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0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D2EC9-7836-4E06-9C61-091371FEE368}"/>
              </a:ext>
            </a:extLst>
          </p:cNvPr>
          <p:cNvSpPr txBox="1"/>
          <p:nvPr/>
        </p:nvSpPr>
        <p:spPr>
          <a:xfrm>
            <a:off x="909221" y="111140"/>
            <a:ext cx="3248025" cy="292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other ideas?</a:t>
            </a:r>
          </a:p>
        </p:txBody>
      </p:sp>
      <p:pic>
        <p:nvPicPr>
          <p:cNvPr id="4" name="Picture 2" descr="A cat sitting on a chair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8FB16EA-644E-4EB1-8774-16239A471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815" y="1323136"/>
            <a:ext cx="5321030" cy="50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5EAC4-5AA4-4009-92C0-F755541D91EA}"/>
              </a:ext>
            </a:extLst>
          </p:cNvPr>
          <p:cNvSpPr txBox="1"/>
          <p:nvPr/>
        </p:nvSpPr>
        <p:spPr>
          <a:xfrm>
            <a:off x="3886200" y="111140"/>
            <a:ext cx="6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Future AMPS page updates</a:t>
            </a:r>
          </a:p>
        </p:txBody>
      </p:sp>
    </p:spTree>
    <p:extLst>
      <p:ext uri="{BB962C8B-B14F-4D97-AF65-F5344CB8AC3E}">
        <p14:creationId xmlns:p14="http://schemas.microsoft.com/office/powerpoint/2010/main" val="13741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70089-783E-4DBB-9267-82BC69A39021}"/>
              </a:ext>
            </a:extLst>
          </p:cNvPr>
          <p:cNvSpPr txBox="1"/>
          <p:nvPr/>
        </p:nvSpPr>
        <p:spPr>
          <a:xfrm>
            <a:off x="4199138" y="372584"/>
            <a:ext cx="560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AMPS page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DC62D-1DCC-444C-951D-AFEB749A699A}"/>
              </a:ext>
            </a:extLst>
          </p:cNvPr>
          <p:cNvSpPr txBox="1"/>
          <p:nvPr/>
        </p:nvSpPr>
        <p:spPr>
          <a:xfrm>
            <a:off x="1145589" y="1572457"/>
            <a:ext cx="968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200" dirty="0"/>
              <a:t>Proposed new format of AMPS pages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New design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Survey and diagnostic information is now only on the AMPS page</a:t>
            </a:r>
          </a:p>
          <a:p>
            <a:pPr marL="514350" indent="-514350">
              <a:buFont typeface="+mj-lt"/>
              <a:buAutoNum type="romanUcPeriod"/>
            </a:pPr>
            <a:endParaRPr lang="en-US" sz="3200" dirty="0"/>
          </a:p>
          <a:p>
            <a:pPr marL="514350" indent="-514350">
              <a:buFont typeface="+mj-lt"/>
              <a:buAutoNum type="romanUcPeriod"/>
            </a:pPr>
            <a:r>
              <a:rPr lang="en-US" sz="3200" dirty="0"/>
              <a:t>Request for feedback on AMPS page layout/content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B027D-28FE-4563-8179-321AF0BD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69" y="5285543"/>
            <a:ext cx="61245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4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CE060-C5C9-4924-952A-DF5CA6B309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348"/>
            <a:ext cx="12192000" cy="490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11906-5E04-44F4-862A-6BAF05181956}"/>
              </a:ext>
            </a:extLst>
          </p:cNvPr>
          <p:cNvSpPr txBox="1"/>
          <p:nvPr/>
        </p:nvSpPr>
        <p:spPr>
          <a:xfrm>
            <a:off x="3959009" y="153101"/>
            <a:ext cx="560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AMPS page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DB72C-2DD0-4634-8C0D-01003A0A108C}"/>
              </a:ext>
            </a:extLst>
          </p:cNvPr>
          <p:cNvSpPr txBox="1"/>
          <p:nvPr/>
        </p:nvSpPr>
        <p:spPr>
          <a:xfrm>
            <a:off x="3182478" y="889147"/>
            <a:ext cx="582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layout – General pest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21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C015D-F48A-4AFF-9BA8-AC2BCC0A6843}"/>
              </a:ext>
            </a:extLst>
          </p:cNvPr>
          <p:cNvSpPr txBox="1"/>
          <p:nvPr/>
        </p:nvSpPr>
        <p:spPr>
          <a:xfrm>
            <a:off x="3995508" y="93308"/>
            <a:ext cx="560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AMPS page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BBA7C-4D00-4986-9844-7C9977BE2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" t="14034" r="3593"/>
          <a:stretch/>
        </p:blipFill>
        <p:spPr>
          <a:xfrm>
            <a:off x="42458" y="1594798"/>
            <a:ext cx="12107083" cy="4616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A480F-4219-4227-8008-70690CD45033}"/>
              </a:ext>
            </a:extLst>
          </p:cNvPr>
          <p:cNvSpPr txBox="1"/>
          <p:nvPr/>
        </p:nvSpPr>
        <p:spPr>
          <a:xfrm>
            <a:off x="3133746" y="816832"/>
            <a:ext cx="59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layout – Survey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35647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20ECA-BAC7-4DC3-9CC8-B4E54529F7C4}"/>
              </a:ext>
            </a:extLst>
          </p:cNvPr>
          <p:cNvSpPr txBox="1"/>
          <p:nvPr/>
        </p:nvSpPr>
        <p:spPr>
          <a:xfrm>
            <a:off x="4025098" y="0"/>
            <a:ext cx="560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AMPS page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470A4-9DA8-4151-ACB2-A6560D6F8199}"/>
              </a:ext>
            </a:extLst>
          </p:cNvPr>
          <p:cNvSpPr txBox="1"/>
          <p:nvPr/>
        </p:nvSpPr>
        <p:spPr>
          <a:xfrm>
            <a:off x="1960935" y="714652"/>
            <a:ext cx="8685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layout – Diagnostic information and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94610-3E13-4DEA-81DA-6EC5225B6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1" y="1306193"/>
            <a:ext cx="11201414" cy="5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1411B-EB24-4C4D-84C6-5CA3D9925510}"/>
              </a:ext>
            </a:extLst>
          </p:cNvPr>
          <p:cNvSpPr txBox="1"/>
          <p:nvPr/>
        </p:nvSpPr>
        <p:spPr>
          <a:xfrm>
            <a:off x="3377954" y="75629"/>
            <a:ext cx="6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Future AMPS page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9F9A7-95B1-4A9C-BCED-FB7311EA6271}"/>
              </a:ext>
            </a:extLst>
          </p:cNvPr>
          <p:cNvSpPr txBox="1"/>
          <p:nvPr/>
        </p:nvSpPr>
        <p:spPr>
          <a:xfrm>
            <a:off x="1357727" y="1040904"/>
            <a:ext cx="9476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Add SAFARIS maps and degree day information when they become available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Add specific lure information to AMPS pages when available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Increase visibility of safety datasheet (SDS)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7A99F-9D4D-458E-BD83-C0AF76CE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5391721"/>
            <a:ext cx="61245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9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252B1-A185-43B5-9E21-F522DE320278}"/>
              </a:ext>
            </a:extLst>
          </p:cNvPr>
          <p:cNvSpPr txBox="1"/>
          <p:nvPr/>
        </p:nvSpPr>
        <p:spPr>
          <a:xfrm>
            <a:off x="3369076" y="128895"/>
            <a:ext cx="6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Future AMPS page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2E607-B8BD-4095-93FC-620A3B7898AD}"/>
              </a:ext>
            </a:extLst>
          </p:cNvPr>
          <p:cNvSpPr txBox="1"/>
          <p:nvPr/>
        </p:nvSpPr>
        <p:spPr>
          <a:xfrm>
            <a:off x="1562100" y="1242873"/>
            <a:ext cx="895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Add SAFARIS maps and degree day information when they become available.</a:t>
            </a:r>
          </a:p>
          <a:p>
            <a:pPr lvl="1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D3CF1-41AD-4689-9500-F28CEABC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5963"/>
            <a:ext cx="12192000" cy="409314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4C498E4-C621-43DB-AEFF-94A9A6177059}"/>
              </a:ext>
            </a:extLst>
          </p:cNvPr>
          <p:cNvSpPr/>
          <p:nvPr/>
        </p:nvSpPr>
        <p:spPr>
          <a:xfrm rot="8475007">
            <a:off x="2238089" y="3896981"/>
            <a:ext cx="587043" cy="2566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1411B-EB24-4C4D-84C6-5CA3D9925510}"/>
              </a:ext>
            </a:extLst>
          </p:cNvPr>
          <p:cNvSpPr txBox="1"/>
          <p:nvPr/>
        </p:nvSpPr>
        <p:spPr>
          <a:xfrm>
            <a:off x="3377954" y="75629"/>
            <a:ext cx="6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Future AMPS page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9F9A7-95B1-4A9C-BCED-FB7311EA6271}"/>
              </a:ext>
            </a:extLst>
          </p:cNvPr>
          <p:cNvSpPr txBox="1"/>
          <p:nvPr/>
        </p:nvSpPr>
        <p:spPr>
          <a:xfrm>
            <a:off x="1100137" y="927888"/>
            <a:ext cx="999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Add specific lure information to AMPS page.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054CC-8517-4956-8CF9-C4E7F26A2196}"/>
              </a:ext>
            </a:extLst>
          </p:cNvPr>
          <p:cNvSpPr txBox="1"/>
          <p:nvPr/>
        </p:nvSpPr>
        <p:spPr>
          <a:xfrm>
            <a:off x="847726" y="1718592"/>
            <a:ext cx="10306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Lure shelf life, storage, end contamination information will be made more visible on the AMPS page. It is also available on the IPHIS page.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D186F-0C17-4B27-A438-1B9F56971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219"/>
          <a:stretch/>
        </p:blipFill>
        <p:spPr>
          <a:xfrm>
            <a:off x="473476" y="3387397"/>
            <a:ext cx="11555767" cy="295348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4BC805F-3CAB-4177-A3B0-46E4AE64B1B5}"/>
              </a:ext>
            </a:extLst>
          </p:cNvPr>
          <p:cNvSpPr/>
          <p:nvPr/>
        </p:nvSpPr>
        <p:spPr>
          <a:xfrm rot="8475007">
            <a:off x="1803083" y="4451994"/>
            <a:ext cx="587043" cy="2566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1411B-EB24-4C4D-84C6-5CA3D9925510}"/>
              </a:ext>
            </a:extLst>
          </p:cNvPr>
          <p:cNvSpPr txBox="1"/>
          <p:nvPr/>
        </p:nvSpPr>
        <p:spPr>
          <a:xfrm>
            <a:off x="3374368" y="89405"/>
            <a:ext cx="6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Future AMPS page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9F9A7-95B1-4A9C-BCED-FB7311EA6271}"/>
              </a:ext>
            </a:extLst>
          </p:cNvPr>
          <p:cNvSpPr txBox="1"/>
          <p:nvPr/>
        </p:nvSpPr>
        <p:spPr>
          <a:xfrm>
            <a:off x="901868" y="823564"/>
            <a:ext cx="1029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Increase visibility of safety datasheet (SDS) and lure shelf-life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25934-67C7-4302-B192-E67F0239EC26}"/>
              </a:ext>
            </a:extLst>
          </p:cNvPr>
          <p:cNvSpPr txBox="1"/>
          <p:nvPr/>
        </p:nvSpPr>
        <p:spPr>
          <a:xfrm>
            <a:off x="1173078" y="2071099"/>
            <a:ext cx="102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SDS and lure shelf-life information are currently in the ‘Survey supplies’ section of the CAPS website.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868FF8-229B-410D-8846-F182188A48C0}"/>
              </a:ext>
            </a:extLst>
          </p:cNvPr>
          <p:cNvGrpSpPr/>
          <p:nvPr/>
        </p:nvGrpSpPr>
        <p:grpSpPr>
          <a:xfrm>
            <a:off x="1427952" y="2610749"/>
            <a:ext cx="10064063" cy="4409293"/>
            <a:chOff x="1063968" y="1849033"/>
            <a:chExt cx="10064063" cy="4409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6324E1-A2E6-4E8D-BDA8-BACBC4FB9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3968" y="1849033"/>
              <a:ext cx="10064063" cy="4409293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1510989-DF96-4039-A96B-DF63C65401B7}"/>
                </a:ext>
              </a:extLst>
            </p:cNvPr>
            <p:cNvSpPr/>
            <p:nvPr/>
          </p:nvSpPr>
          <p:spPr>
            <a:xfrm rot="8475007">
              <a:off x="4804294" y="4980372"/>
              <a:ext cx="674703" cy="2041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3A00AC3-DD92-495E-B2C8-12F97B78CD73}"/>
                </a:ext>
              </a:extLst>
            </p:cNvPr>
            <p:cNvSpPr/>
            <p:nvPr/>
          </p:nvSpPr>
          <p:spPr>
            <a:xfrm rot="10800000">
              <a:off x="5011444" y="3014080"/>
              <a:ext cx="674703" cy="2041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0934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210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S&amp;T CAPS Support  AMPS Page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Mackesy, Daniel Z - APHIS</dc:creator>
  <cp:lastModifiedBy>Gray, Michelle L - APHIS</cp:lastModifiedBy>
  <cp:revision>28</cp:revision>
  <dcterms:created xsi:type="dcterms:W3CDTF">2022-01-11T21:16:36Z</dcterms:created>
  <dcterms:modified xsi:type="dcterms:W3CDTF">2022-01-25T12:35:24Z</dcterms:modified>
</cp:coreProperties>
</file>