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73" r:id="rId3"/>
    <p:sldId id="257" r:id="rId4"/>
    <p:sldId id="258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B1E66-EE10-4D26-94F6-24D8FC70B814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019C76-6929-4527-A2FC-F2CF01663E92}">
      <dgm:prSet phldrT="[Text]" custT="1"/>
      <dgm:spPr/>
      <dgm:t>
        <a:bodyPr/>
        <a:lstStyle/>
        <a:p>
          <a:r>
            <a:rPr lang="en-US" sz="2800" dirty="0"/>
            <a:t>Request</a:t>
          </a:r>
          <a:r>
            <a:rPr lang="en-US" sz="2000" dirty="0"/>
            <a:t> </a:t>
          </a:r>
          <a:r>
            <a:rPr lang="en-US" sz="2800" dirty="0"/>
            <a:t>is</a:t>
          </a:r>
          <a:r>
            <a:rPr lang="en-US" sz="2000" dirty="0"/>
            <a:t> </a:t>
          </a:r>
          <a:r>
            <a:rPr lang="en-US" sz="2800" dirty="0"/>
            <a:t>submitted</a:t>
          </a:r>
          <a:endParaRPr lang="en-US" sz="2000" dirty="0"/>
        </a:p>
      </dgm:t>
    </dgm:pt>
    <dgm:pt modelId="{943FB33B-B302-47F4-BB52-5AD9C516361B}" type="parTrans" cxnId="{08222B69-B09C-4C50-B157-0AE3010643B7}">
      <dgm:prSet/>
      <dgm:spPr/>
      <dgm:t>
        <a:bodyPr/>
        <a:lstStyle/>
        <a:p>
          <a:endParaRPr lang="en-US"/>
        </a:p>
      </dgm:t>
    </dgm:pt>
    <dgm:pt modelId="{52AB851E-E7F3-43EB-B7A7-FBF7C55C4F45}" type="sibTrans" cxnId="{08222B69-B09C-4C50-B157-0AE3010643B7}">
      <dgm:prSet/>
      <dgm:spPr/>
      <dgm:t>
        <a:bodyPr/>
        <a:lstStyle/>
        <a:p>
          <a:endParaRPr lang="en-US"/>
        </a:p>
      </dgm:t>
    </dgm:pt>
    <dgm:pt modelId="{AA46C378-8A24-47E2-8CAE-87B55F41318E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800" dirty="0"/>
            <a:t>Request is routed</a:t>
          </a:r>
        </a:p>
      </dgm:t>
    </dgm:pt>
    <dgm:pt modelId="{6B6CF7E7-8FFD-4F2A-8F99-C2D1CA7C20F4}" type="parTrans" cxnId="{17072916-6764-42CD-9A18-145EFA272892}">
      <dgm:prSet/>
      <dgm:spPr/>
      <dgm:t>
        <a:bodyPr/>
        <a:lstStyle/>
        <a:p>
          <a:endParaRPr lang="en-US"/>
        </a:p>
      </dgm:t>
    </dgm:pt>
    <dgm:pt modelId="{E750181D-6670-46EE-833E-D642E1A6F394}" type="sibTrans" cxnId="{17072916-6764-42CD-9A18-145EFA272892}">
      <dgm:prSet/>
      <dgm:spPr/>
      <dgm:t>
        <a:bodyPr/>
        <a:lstStyle/>
        <a:p>
          <a:endParaRPr lang="en-US"/>
        </a:p>
      </dgm:t>
    </dgm:pt>
    <dgm:pt modelId="{7A3460D2-CD36-43CE-961C-A28863697B06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/>
            <a:t>Response is announced</a:t>
          </a:r>
        </a:p>
      </dgm:t>
    </dgm:pt>
    <dgm:pt modelId="{B89D152A-4460-42CA-9276-B133A8CC06DD}" type="parTrans" cxnId="{00AB87AF-59D5-43F0-AA06-C6264C6D9879}">
      <dgm:prSet/>
      <dgm:spPr/>
      <dgm:t>
        <a:bodyPr/>
        <a:lstStyle/>
        <a:p>
          <a:endParaRPr lang="en-US"/>
        </a:p>
      </dgm:t>
    </dgm:pt>
    <dgm:pt modelId="{82017398-DACD-436E-A56F-D6CC287B5CD5}" type="sibTrans" cxnId="{00AB87AF-59D5-43F0-AA06-C6264C6D9879}">
      <dgm:prSet/>
      <dgm:spPr/>
      <dgm:t>
        <a:bodyPr/>
        <a:lstStyle/>
        <a:p>
          <a:endParaRPr lang="en-US"/>
        </a:p>
      </dgm:t>
    </dgm:pt>
    <dgm:pt modelId="{6467D9B3-F7AB-40FA-B410-26C81CBBA5FE}" type="pres">
      <dgm:prSet presAssocID="{482B1E66-EE10-4D26-94F6-24D8FC70B814}" presName="rootnode" presStyleCnt="0">
        <dgm:presLayoutVars>
          <dgm:chMax/>
          <dgm:chPref/>
          <dgm:dir/>
          <dgm:animLvl val="lvl"/>
        </dgm:presLayoutVars>
      </dgm:prSet>
      <dgm:spPr/>
    </dgm:pt>
    <dgm:pt modelId="{C5B5F59C-5B70-441B-8684-EB636BBF0E91}" type="pres">
      <dgm:prSet presAssocID="{6B019C76-6929-4527-A2FC-F2CF01663E92}" presName="composite" presStyleCnt="0"/>
      <dgm:spPr/>
    </dgm:pt>
    <dgm:pt modelId="{F6993FC6-7632-4802-BC6F-F2B9D6E78A43}" type="pres">
      <dgm:prSet presAssocID="{6B019C76-6929-4527-A2FC-F2CF01663E92}" presName="bentUpArrow1" presStyleLbl="alignImgPlace1" presStyleIdx="0" presStyleCnt="2"/>
      <dgm:spPr>
        <a:solidFill>
          <a:schemeClr val="accent1"/>
        </a:solidFill>
      </dgm:spPr>
    </dgm:pt>
    <dgm:pt modelId="{72B674D1-2FF2-446B-B05D-EEF47B32A731}" type="pres">
      <dgm:prSet presAssocID="{6B019C76-6929-4527-A2FC-F2CF01663E9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2F4CE4E6-9F20-4D67-8148-12DC0218ED30}" type="pres">
      <dgm:prSet presAssocID="{6B019C76-6929-4527-A2FC-F2CF01663E92}" presName="ChildText" presStyleLbl="revTx" presStyleIdx="0" presStyleCnt="2" custScaleX="108678">
        <dgm:presLayoutVars>
          <dgm:chMax val="0"/>
          <dgm:chPref val="0"/>
          <dgm:bulletEnabled val="1"/>
        </dgm:presLayoutVars>
      </dgm:prSet>
      <dgm:spPr/>
    </dgm:pt>
    <dgm:pt modelId="{603E0DF3-9FB6-4184-AABF-789321E2F019}" type="pres">
      <dgm:prSet presAssocID="{52AB851E-E7F3-43EB-B7A7-FBF7C55C4F45}" presName="sibTrans" presStyleCnt="0"/>
      <dgm:spPr/>
    </dgm:pt>
    <dgm:pt modelId="{8FB510AC-1D5B-43AF-9745-3B70E29D4F37}" type="pres">
      <dgm:prSet presAssocID="{AA46C378-8A24-47E2-8CAE-87B55F41318E}" presName="composite" presStyleCnt="0"/>
      <dgm:spPr/>
    </dgm:pt>
    <dgm:pt modelId="{82622EB5-FFF4-4C95-A429-405DD8E28A3A}" type="pres">
      <dgm:prSet presAssocID="{AA46C378-8A24-47E2-8CAE-87B55F41318E}" presName="bentUpArrow1" presStyleLbl="alignImgPlace1" presStyleIdx="1" presStyleCnt="2"/>
      <dgm:spPr>
        <a:solidFill>
          <a:schemeClr val="accent1"/>
        </a:solidFill>
      </dgm:spPr>
    </dgm:pt>
    <dgm:pt modelId="{99E80F02-9021-4989-9308-346155228815}" type="pres">
      <dgm:prSet presAssocID="{AA46C378-8A24-47E2-8CAE-87B55F41318E}" presName="ParentText" presStyleLbl="node1" presStyleIdx="1" presStyleCnt="3" custLinFactNeighborX="-6590" custLinFactNeighborY="-523">
        <dgm:presLayoutVars>
          <dgm:chMax val="1"/>
          <dgm:chPref val="1"/>
          <dgm:bulletEnabled val="1"/>
        </dgm:presLayoutVars>
      </dgm:prSet>
      <dgm:spPr/>
    </dgm:pt>
    <dgm:pt modelId="{B76239A7-0783-4FCB-8F0D-8D9C05A5ACDA}" type="pres">
      <dgm:prSet presAssocID="{AA46C378-8A24-47E2-8CAE-87B55F41318E}" presName="ChildText" presStyleLbl="revTx" presStyleIdx="1" presStyleCnt="2" custScaleX="185745" custLinFactNeighborX="37744" custLinFactNeighborY="-2589">
        <dgm:presLayoutVars>
          <dgm:chMax val="0"/>
          <dgm:chPref val="0"/>
          <dgm:bulletEnabled val="1"/>
        </dgm:presLayoutVars>
      </dgm:prSet>
      <dgm:spPr/>
    </dgm:pt>
    <dgm:pt modelId="{EAE336F5-EA30-4418-B552-133DAD2D1B45}" type="pres">
      <dgm:prSet presAssocID="{E750181D-6670-46EE-833E-D642E1A6F394}" presName="sibTrans" presStyleCnt="0"/>
      <dgm:spPr/>
    </dgm:pt>
    <dgm:pt modelId="{F8BB1C0C-B4E7-4895-8FF0-1476AF70D39F}" type="pres">
      <dgm:prSet presAssocID="{7A3460D2-CD36-43CE-961C-A28863697B06}" presName="composite" presStyleCnt="0"/>
      <dgm:spPr/>
    </dgm:pt>
    <dgm:pt modelId="{CE5EAA83-43DA-4349-9235-0E3F858A853C}" type="pres">
      <dgm:prSet presAssocID="{7A3460D2-CD36-43CE-961C-A28863697B06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17072916-6764-42CD-9A18-145EFA272892}" srcId="{482B1E66-EE10-4D26-94F6-24D8FC70B814}" destId="{AA46C378-8A24-47E2-8CAE-87B55F41318E}" srcOrd="1" destOrd="0" parTransId="{6B6CF7E7-8FFD-4F2A-8F99-C2D1CA7C20F4}" sibTransId="{E750181D-6670-46EE-833E-D642E1A6F394}"/>
    <dgm:cxn modelId="{93BAF638-5EF1-4ED4-9148-2D6630EFA867}" type="presOf" srcId="{6B019C76-6929-4527-A2FC-F2CF01663E92}" destId="{72B674D1-2FF2-446B-B05D-EEF47B32A731}" srcOrd="0" destOrd="0" presId="urn:microsoft.com/office/officeart/2005/8/layout/StepDownProcess"/>
    <dgm:cxn modelId="{2ACDF246-298B-4C0D-B86E-18CB2E18FD76}" type="presOf" srcId="{7A3460D2-CD36-43CE-961C-A28863697B06}" destId="{CE5EAA83-43DA-4349-9235-0E3F858A853C}" srcOrd="0" destOrd="0" presId="urn:microsoft.com/office/officeart/2005/8/layout/StepDownProcess"/>
    <dgm:cxn modelId="{08222B69-B09C-4C50-B157-0AE3010643B7}" srcId="{482B1E66-EE10-4D26-94F6-24D8FC70B814}" destId="{6B019C76-6929-4527-A2FC-F2CF01663E92}" srcOrd="0" destOrd="0" parTransId="{943FB33B-B302-47F4-BB52-5AD9C516361B}" sibTransId="{52AB851E-E7F3-43EB-B7A7-FBF7C55C4F45}"/>
    <dgm:cxn modelId="{5D4E1089-6FD0-418A-9E49-AED9EC8C6F11}" type="presOf" srcId="{482B1E66-EE10-4D26-94F6-24D8FC70B814}" destId="{6467D9B3-F7AB-40FA-B410-26C81CBBA5FE}" srcOrd="0" destOrd="0" presId="urn:microsoft.com/office/officeart/2005/8/layout/StepDownProcess"/>
    <dgm:cxn modelId="{E0BD0D8E-70AA-4F1E-A986-A6E498A9A424}" type="presOf" srcId="{AA46C378-8A24-47E2-8CAE-87B55F41318E}" destId="{99E80F02-9021-4989-9308-346155228815}" srcOrd="0" destOrd="0" presId="urn:microsoft.com/office/officeart/2005/8/layout/StepDownProcess"/>
    <dgm:cxn modelId="{00AB87AF-59D5-43F0-AA06-C6264C6D9879}" srcId="{482B1E66-EE10-4D26-94F6-24D8FC70B814}" destId="{7A3460D2-CD36-43CE-961C-A28863697B06}" srcOrd="2" destOrd="0" parTransId="{B89D152A-4460-42CA-9276-B133A8CC06DD}" sibTransId="{82017398-DACD-436E-A56F-D6CC287B5CD5}"/>
    <dgm:cxn modelId="{1D27EE9F-6E0D-4E46-9869-53CDC7CED1AB}" type="presParOf" srcId="{6467D9B3-F7AB-40FA-B410-26C81CBBA5FE}" destId="{C5B5F59C-5B70-441B-8684-EB636BBF0E91}" srcOrd="0" destOrd="0" presId="urn:microsoft.com/office/officeart/2005/8/layout/StepDownProcess"/>
    <dgm:cxn modelId="{4A6D1252-E667-41E0-A1DA-F127BD6D9206}" type="presParOf" srcId="{C5B5F59C-5B70-441B-8684-EB636BBF0E91}" destId="{F6993FC6-7632-4802-BC6F-F2B9D6E78A43}" srcOrd="0" destOrd="0" presId="urn:microsoft.com/office/officeart/2005/8/layout/StepDownProcess"/>
    <dgm:cxn modelId="{F7DAF785-0246-4E47-9795-7172C43C6912}" type="presParOf" srcId="{C5B5F59C-5B70-441B-8684-EB636BBF0E91}" destId="{72B674D1-2FF2-446B-B05D-EEF47B32A731}" srcOrd="1" destOrd="0" presId="urn:microsoft.com/office/officeart/2005/8/layout/StepDownProcess"/>
    <dgm:cxn modelId="{47F8796F-5DD3-4604-896C-A6C9007F6D4D}" type="presParOf" srcId="{C5B5F59C-5B70-441B-8684-EB636BBF0E91}" destId="{2F4CE4E6-9F20-4D67-8148-12DC0218ED30}" srcOrd="2" destOrd="0" presId="urn:microsoft.com/office/officeart/2005/8/layout/StepDownProcess"/>
    <dgm:cxn modelId="{A474E6D9-E67B-4B4D-A725-CA3BC98BDB7D}" type="presParOf" srcId="{6467D9B3-F7AB-40FA-B410-26C81CBBA5FE}" destId="{603E0DF3-9FB6-4184-AABF-789321E2F019}" srcOrd="1" destOrd="0" presId="urn:microsoft.com/office/officeart/2005/8/layout/StepDownProcess"/>
    <dgm:cxn modelId="{1A0D6710-71AE-40A6-A412-FBABED522550}" type="presParOf" srcId="{6467D9B3-F7AB-40FA-B410-26C81CBBA5FE}" destId="{8FB510AC-1D5B-43AF-9745-3B70E29D4F37}" srcOrd="2" destOrd="0" presId="urn:microsoft.com/office/officeart/2005/8/layout/StepDownProcess"/>
    <dgm:cxn modelId="{2BB3D60D-9879-4609-B00F-F5123DF26700}" type="presParOf" srcId="{8FB510AC-1D5B-43AF-9745-3B70E29D4F37}" destId="{82622EB5-FFF4-4C95-A429-405DD8E28A3A}" srcOrd="0" destOrd="0" presId="urn:microsoft.com/office/officeart/2005/8/layout/StepDownProcess"/>
    <dgm:cxn modelId="{6E084453-EC2D-4FD8-8F35-3A3336DD7433}" type="presParOf" srcId="{8FB510AC-1D5B-43AF-9745-3B70E29D4F37}" destId="{99E80F02-9021-4989-9308-346155228815}" srcOrd="1" destOrd="0" presId="urn:microsoft.com/office/officeart/2005/8/layout/StepDownProcess"/>
    <dgm:cxn modelId="{91EB3B27-7C9E-4EA1-8293-F73DF27BD4DE}" type="presParOf" srcId="{8FB510AC-1D5B-43AF-9745-3B70E29D4F37}" destId="{B76239A7-0783-4FCB-8F0D-8D9C05A5ACDA}" srcOrd="2" destOrd="0" presId="urn:microsoft.com/office/officeart/2005/8/layout/StepDownProcess"/>
    <dgm:cxn modelId="{6737FFAD-3E1A-4504-BC03-76BAD1BDDB98}" type="presParOf" srcId="{6467D9B3-F7AB-40FA-B410-26C81CBBA5FE}" destId="{EAE336F5-EA30-4418-B552-133DAD2D1B45}" srcOrd="3" destOrd="0" presId="urn:microsoft.com/office/officeart/2005/8/layout/StepDownProcess"/>
    <dgm:cxn modelId="{85598E50-61BE-4047-9EDE-CBD52B1DE8A6}" type="presParOf" srcId="{6467D9B3-F7AB-40FA-B410-26C81CBBA5FE}" destId="{F8BB1C0C-B4E7-4895-8FF0-1476AF70D39F}" srcOrd="4" destOrd="0" presId="urn:microsoft.com/office/officeart/2005/8/layout/StepDownProcess"/>
    <dgm:cxn modelId="{8406D5DC-DC59-4965-9E9B-C5DF0CE24D55}" type="presParOf" srcId="{F8BB1C0C-B4E7-4895-8FF0-1476AF70D39F}" destId="{CE5EAA83-43DA-4349-9235-0E3F858A853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93FC6-7632-4802-BC6F-F2B9D6E78A43}">
      <dsp:nvSpPr>
        <dsp:cNvPr id="0" name=""/>
        <dsp:cNvSpPr/>
      </dsp:nvSpPr>
      <dsp:spPr>
        <a:xfrm rot="5400000">
          <a:off x="1436052" y="1640301"/>
          <a:ext cx="1450704" cy="16515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B674D1-2FF2-446B-B05D-EEF47B32A731}">
      <dsp:nvSpPr>
        <dsp:cNvPr id="0" name=""/>
        <dsp:cNvSpPr/>
      </dsp:nvSpPr>
      <dsp:spPr>
        <a:xfrm>
          <a:off x="1051703" y="32165"/>
          <a:ext cx="2442133" cy="1709413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Request</a:t>
          </a:r>
          <a:r>
            <a:rPr lang="en-US" sz="2000" kern="1200" dirty="0"/>
            <a:t> </a:t>
          </a:r>
          <a:r>
            <a:rPr lang="en-US" sz="2800" kern="1200" dirty="0"/>
            <a:t>is</a:t>
          </a:r>
          <a:r>
            <a:rPr lang="en-US" sz="2000" kern="1200" dirty="0"/>
            <a:t> </a:t>
          </a:r>
          <a:r>
            <a:rPr lang="en-US" sz="2800" kern="1200" dirty="0"/>
            <a:t>submitted</a:t>
          </a:r>
          <a:endParaRPr lang="en-US" sz="2000" kern="1200" dirty="0"/>
        </a:p>
      </dsp:txBody>
      <dsp:txXfrm>
        <a:off x="1135165" y="115627"/>
        <a:ext cx="2275209" cy="1542489"/>
      </dsp:txXfrm>
    </dsp:sp>
    <dsp:sp modelId="{2F4CE4E6-9F20-4D67-8148-12DC0218ED30}">
      <dsp:nvSpPr>
        <dsp:cNvPr id="0" name=""/>
        <dsp:cNvSpPr/>
      </dsp:nvSpPr>
      <dsp:spPr>
        <a:xfrm>
          <a:off x="3416768" y="195197"/>
          <a:ext cx="1930311" cy="1381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22EB5-FFF4-4C95-A429-405DD8E28A3A}">
      <dsp:nvSpPr>
        <dsp:cNvPr id="0" name=""/>
        <dsp:cNvSpPr/>
      </dsp:nvSpPr>
      <dsp:spPr>
        <a:xfrm rot="5400000">
          <a:off x="3497832" y="3560536"/>
          <a:ext cx="1450704" cy="16515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80F02-9021-4989-9308-346155228815}">
      <dsp:nvSpPr>
        <dsp:cNvPr id="0" name=""/>
        <dsp:cNvSpPr/>
      </dsp:nvSpPr>
      <dsp:spPr>
        <a:xfrm>
          <a:off x="2952547" y="1943461"/>
          <a:ext cx="2442133" cy="1709413"/>
        </a:xfrm>
        <a:prstGeom prst="roundRect">
          <a:avLst>
            <a:gd name="adj" fmla="val 16670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Request is routed</a:t>
          </a:r>
        </a:p>
      </dsp:txBody>
      <dsp:txXfrm>
        <a:off x="3036009" y="2026923"/>
        <a:ext cx="2275209" cy="1542489"/>
      </dsp:txXfrm>
    </dsp:sp>
    <dsp:sp modelId="{B76239A7-0783-4FCB-8F0D-8D9C05A5ACDA}">
      <dsp:nvSpPr>
        <dsp:cNvPr id="0" name=""/>
        <dsp:cNvSpPr/>
      </dsp:nvSpPr>
      <dsp:spPr>
        <a:xfrm>
          <a:off x="5464525" y="2079662"/>
          <a:ext cx="3299156" cy="1381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EAA83-43DA-4349-9235-0E3F858A853C}">
      <dsp:nvSpPr>
        <dsp:cNvPr id="0" name=""/>
        <dsp:cNvSpPr/>
      </dsp:nvSpPr>
      <dsp:spPr>
        <a:xfrm>
          <a:off x="5175264" y="3872637"/>
          <a:ext cx="2442133" cy="1709413"/>
        </a:xfrm>
        <a:prstGeom prst="roundRect">
          <a:avLst>
            <a:gd name="adj" fmla="val 1667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Response is announced</a:t>
          </a:r>
        </a:p>
      </dsp:txBody>
      <dsp:txXfrm>
        <a:off x="5258726" y="3956099"/>
        <a:ext cx="2275209" cy="1542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4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3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23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57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496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4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2995-C0F6-4E43-A12E-A1C284236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7890D-22E6-4079-9217-445FEBC03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8E72C-14D9-49EA-A1AE-B62BD12B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13A59-38DC-424B-8045-512AB772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01CFF-5717-440A-ACEB-02F10C15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07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426E3-DA1A-4093-AA6F-295D4EE6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22E37-7E06-4498-9AEB-E895AC32E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B47B0-7D14-44F7-9868-990308E3A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A3371-37D4-48E8-A7B2-72C71D23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B9645-EEA4-43D2-A9FC-0CA1B103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50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7D04-0AFC-4228-AD7D-29809A45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943DD-07E7-42E5-8F08-2B0E902EE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9EC0A-D8DA-492D-8449-C15B4F95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6C18D-FF82-4F18-BC69-A447BFBF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41899-059B-457F-906D-E6FDF1E9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8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59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501F-6478-4D0F-99AA-47928459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E92DB-0C28-4185-8E1B-BC50E204F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7399B-7DD8-4E11-8635-9664ACCD3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C3837-E835-468C-9B13-9DD618C57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A56C8-4046-4450-96FD-27F81965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72032-D751-4400-9655-430DC63A2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33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F2B0-4F90-4383-AF00-1DDF035A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87EA7-F63F-4967-8A98-8C006AE7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5A5BA-2C60-4B2A-BA41-06D801F6F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95AC7-8C6C-486C-AFF3-2060815BA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0DFF1-6E6E-4B03-8287-31A868B88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311809-09DE-453F-A6FD-6D704690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CD020-66BE-47A6-9BBD-ED74F11E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56152B-C372-45A4-9EBE-84A91C77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24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F80E9-362E-4A89-A458-623B1375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4062C-5CBF-4266-BCA1-A9CA6BB4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C4530-2F7A-488A-B781-D3BBADF64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1B5EB-1FED-4621-996B-C0B61515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9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4C0694-B88C-4E7C-B848-85A028D4A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021FEF-3212-4825-A96C-A944FB42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9114B-B929-4F94-9DC1-5ADB3D2EC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98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9EDD2-4C31-48F7-9520-DCC7DCD1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DECA1-D6CC-42E5-902F-2A6B35478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5F438-7A43-4376-A946-7D5BEC75C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35872-A4A5-48A5-8B29-A4079D33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35034-3B2A-41BF-802C-B3FE1E2AD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33B19-FA31-468A-8EB4-F847DC791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0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0CABA-2948-4C3D-BC2F-3C5DD609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F9680B-ECD5-446E-BB25-7F8F35329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6A930-B418-4C6F-B364-D0A3536E8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AD6BE-DF5D-46F3-BD42-735B381A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55667-E553-44B3-8E63-52A596F50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859E2-3905-4662-8883-E2314676E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0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ED34A-7B1F-45B7-87FC-DE7E6D775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C2032-E3C5-4F20-B0FD-7ABBC7CBE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0643C-CE08-496A-826C-17EB751A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8129E-F10F-4415-A52B-01023D9B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CB4E7-8644-4A2E-87BF-A02B877A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86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D0900-29DF-4C2F-A5F4-E7C5BF9B1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CA808-DEF8-45C2-A75A-788C98638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F78C1-7C73-4E60-95AB-A79502C5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4F0C6-E325-4405-960E-C8980A0D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6E235-DE76-4D1D-8213-9D736121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5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7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6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9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7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4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A258DD-51E9-4604-AA98-E4D5A9F62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FDB9D-BAF0-4A19-92A4-A55C4D689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0C180-75F9-4579-A04D-87D5CC00E5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7995-D6C5-4121-B604-2F5800EE421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A09E9-F5D4-48AE-A469-B0701FCE3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905DD-2789-45A7-8053-5EA1C90D4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363AF-AEBF-4890-8674-AC1B39DC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2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E72C-185D-4AF3-9272-55FA9B886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913" y="1561156"/>
            <a:ext cx="7766936" cy="1646302"/>
          </a:xfrm>
        </p:spPr>
        <p:txBody>
          <a:bodyPr/>
          <a:lstStyle/>
          <a:p>
            <a:r>
              <a:rPr lang="en-US" dirty="0"/>
              <a:t>S&amp;T CAPS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80028-D39F-4ECB-A4CD-FC10BCC44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1680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2800" dirty="0"/>
              <a:t>Annual NCC Meeting - Virtual</a:t>
            </a:r>
          </a:p>
          <a:p>
            <a:pPr algn="ctr"/>
            <a:r>
              <a:rPr lang="en-US" sz="12800" dirty="0"/>
              <a:t>January 25-27, 2022</a:t>
            </a:r>
          </a:p>
          <a:p>
            <a:pPr algn="ctr"/>
            <a:endParaRPr lang="en-US" sz="12800" dirty="0"/>
          </a:p>
          <a:p>
            <a:pPr algn="ctr"/>
            <a:r>
              <a:rPr lang="en-US" sz="11200" dirty="0"/>
              <a:t>Dan Mackesy</a:t>
            </a:r>
          </a:p>
        </p:txBody>
      </p:sp>
      <p:pic>
        <p:nvPicPr>
          <p:cNvPr id="5" name="Picture 4" descr="A picture containing tree, outdoor, meal&#10;&#10;Description automatically generated">
            <a:extLst>
              <a:ext uri="{FF2B5EF4-FFF2-40B4-BE49-F238E27FC236}">
                <a16:creationId xmlns:a16="http://schemas.microsoft.com/office/drawing/2014/main" id="{A4CD4863-5FEF-4A2F-9070-4BC64FACB5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276484" y="355251"/>
            <a:ext cx="2123768" cy="175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8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CEED4C9-E4C7-4D76-9D5F-6BFD14449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5840022"/>
              </p:ext>
            </p:extLst>
          </p:nvPr>
        </p:nvGraphicFramePr>
        <p:xfrm>
          <a:off x="1396877" y="993543"/>
          <a:ext cx="9144986" cy="561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CD59C8-D233-4094-BA86-6A799A216EF6}"/>
              </a:ext>
            </a:extLst>
          </p:cNvPr>
          <p:cNvSpPr txBox="1"/>
          <p:nvPr/>
        </p:nvSpPr>
        <p:spPr>
          <a:xfrm>
            <a:off x="3153052" y="0"/>
            <a:ext cx="588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AMPS change request process</a:t>
            </a:r>
          </a:p>
        </p:txBody>
      </p:sp>
    </p:spTree>
    <p:extLst>
      <p:ext uri="{BB962C8B-B14F-4D97-AF65-F5344CB8AC3E}">
        <p14:creationId xmlns:p14="http://schemas.microsoft.com/office/powerpoint/2010/main" val="168503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3BB860-5F0C-4672-9973-27A6CE38998E}"/>
              </a:ext>
            </a:extLst>
          </p:cNvPr>
          <p:cNvSpPr txBox="1"/>
          <p:nvPr/>
        </p:nvSpPr>
        <p:spPr>
          <a:xfrm>
            <a:off x="2691042" y="32325"/>
            <a:ext cx="4998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Proposed request form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00D66E-32ED-4CC4-8C3E-7BED435F15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9"/>
          <a:stretch/>
        </p:blipFill>
        <p:spPr>
          <a:xfrm>
            <a:off x="1979721" y="584775"/>
            <a:ext cx="7386222" cy="60030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8F3F05-81F2-408A-BCAA-CE465EB58EA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517" y="1162201"/>
            <a:ext cx="2606483" cy="99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2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7D687E04-BB38-44E3-BE05-9673D4172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604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AE49DD-CC9C-4ED7-9E0A-A81855917920}"/>
              </a:ext>
            </a:extLst>
          </p:cNvPr>
          <p:cNvSpPr txBox="1"/>
          <p:nvPr/>
        </p:nvSpPr>
        <p:spPr>
          <a:xfrm>
            <a:off x="838199" y="171162"/>
            <a:ext cx="3248025" cy="292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Any Questions?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A cat sitting on a chair in front of a computer&#10;&#10;Description automatically generated with medium confidence">
            <a:extLst>
              <a:ext uri="{FF2B5EF4-FFF2-40B4-BE49-F238E27FC236}">
                <a16:creationId xmlns:a16="http://schemas.microsoft.com/office/drawing/2014/main" id="{C0C69F1A-8906-4EF0-A762-7AC932B83A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95736" y="840539"/>
            <a:ext cx="5321030" cy="505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1970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969</TotalTime>
  <Words>35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Wingdings 3</vt:lpstr>
      <vt:lpstr>Facet</vt:lpstr>
      <vt:lpstr>Office Theme</vt:lpstr>
      <vt:lpstr>S&amp;T CAPS Support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Mackesy, Daniel Z - APHIS</dc:creator>
  <cp:lastModifiedBy>Gray, Michelle L - APHIS</cp:lastModifiedBy>
  <cp:revision>17</cp:revision>
  <dcterms:created xsi:type="dcterms:W3CDTF">2022-01-10T19:14:42Z</dcterms:created>
  <dcterms:modified xsi:type="dcterms:W3CDTF">2022-01-25T12:54:23Z</dcterms:modified>
</cp:coreProperties>
</file>