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  <p:sldMasterId id="2147483694" r:id="rId2"/>
  </p:sldMasterIdLst>
  <p:sldIdLst>
    <p:sldId id="273" r:id="rId3"/>
    <p:sldId id="257" r:id="rId4"/>
    <p:sldId id="258" r:id="rId5"/>
    <p:sldId id="274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10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82B1E66-EE10-4D26-94F6-24D8FC70B814}" type="doc">
      <dgm:prSet loTypeId="urn:microsoft.com/office/officeart/2005/8/layout/StepDownProcess" loCatId="process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6B019C76-6929-4527-A2FC-F2CF01663E92}">
      <dgm:prSet phldrT="[Text]" custT="1"/>
      <dgm:spPr/>
      <dgm:t>
        <a:bodyPr/>
        <a:lstStyle/>
        <a:p>
          <a:r>
            <a:rPr lang="en-US" sz="2800" dirty="0"/>
            <a:t>Request</a:t>
          </a:r>
          <a:r>
            <a:rPr lang="en-US" sz="2000" dirty="0"/>
            <a:t> </a:t>
          </a:r>
          <a:r>
            <a:rPr lang="en-US" sz="2800" dirty="0"/>
            <a:t>is</a:t>
          </a:r>
          <a:r>
            <a:rPr lang="en-US" sz="2000" dirty="0"/>
            <a:t> </a:t>
          </a:r>
          <a:r>
            <a:rPr lang="en-US" sz="2800" dirty="0"/>
            <a:t>submitted</a:t>
          </a:r>
          <a:endParaRPr lang="en-US" sz="2000" dirty="0"/>
        </a:p>
      </dgm:t>
    </dgm:pt>
    <dgm:pt modelId="{943FB33B-B302-47F4-BB52-5AD9C516361B}" type="parTrans" cxnId="{08222B69-B09C-4C50-B157-0AE3010643B7}">
      <dgm:prSet/>
      <dgm:spPr/>
      <dgm:t>
        <a:bodyPr/>
        <a:lstStyle/>
        <a:p>
          <a:endParaRPr lang="en-US"/>
        </a:p>
      </dgm:t>
    </dgm:pt>
    <dgm:pt modelId="{52AB851E-E7F3-43EB-B7A7-FBF7C55C4F45}" type="sibTrans" cxnId="{08222B69-B09C-4C50-B157-0AE3010643B7}">
      <dgm:prSet/>
      <dgm:spPr/>
      <dgm:t>
        <a:bodyPr/>
        <a:lstStyle/>
        <a:p>
          <a:endParaRPr lang="en-US"/>
        </a:p>
      </dgm:t>
    </dgm:pt>
    <dgm:pt modelId="{AA46C378-8A24-47E2-8CAE-87B55F41318E}">
      <dgm:prSet phldrT="[Text]" custT="1"/>
      <dgm:spPr>
        <a:solidFill>
          <a:schemeClr val="tx2">
            <a:lumMod val="75000"/>
          </a:schemeClr>
        </a:solidFill>
      </dgm:spPr>
      <dgm:t>
        <a:bodyPr/>
        <a:lstStyle/>
        <a:p>
          <a:r>
            <a:rPr lang="en-US" sz="2800" dirty="0"/>
            <a:t>Request is routed</a:t>
          </a:r>
        </a:p>
      </dgm:t>
    </dgm:pt>
    <dgm:pt modelId="{6B6CF7E7-8FFD-4F2A-8F99-C2D1CA7C20F4}" type="parTrans" cxnId="{17072916-6764-42CD-9A18-145EFA272892}">
      <dgm:prSet/>
      <dgm:spPr/>
      <dgm:t>
        <a:bodyPr/>
        <a:lstStyle/>
        <a:p>
          <a:endParaRPr lang="en-US"/>
        </a:p>
      </dgm:t>
    </dgm:pt>
    <dgm:pt modelId="{E750181D-6670-46EE-833E-D642E1A6F394}" type="sibTrans" cxnId="{17072916-6764-42CD-9A18-145EFA272892}">
      <dgm:prSet/>
      <dgm:spPr/>
      <dgm:t>
        <a:bodyPr/>
        <a:lstStyle/>
        <a:p>
          <a:endParaRPr lang="en-US"/>
        </a:p>
      </dgm:t>
    </dgm:pt>
    <dgm:pt modelId="{7A3460D2-CD36-43CE-961C-A28863697B06}">
      <dgm:prSet phldrT="[Text]" custT="1"/>
      <dgm:spPr>
        <a:solidFill>
          <a:schemeClr val="accent6">
            <a:lumMod val="75000"/>
          </a:schemeClr>
        </a:solidFill>
      </dgm:spPr>
      <dgm:t>
        <a:bodyPr/>
        <a:lstStyle/>
        <a:p>
          <a:r>
            <a:rPr lang="en-US" sz="2800" dirty="0"/>
            <a:t>Response is announced</a:t>
          </a:r>
        </a:p>
      </dgm:t>
    </dgm:pt>
    <dgm:pt modelId="{B89D152A-4460-42CA-9276-B133A8CC06DD}" type="parTrans" cxnId="{00AB87AF-59D5-43F0-AA06-C6264C6D9879}">
      <dgm:prSet/>
      <dgm:spPr/>
      <dgm:t>
        <a:bodyPr/>
        <a:lstStyle/>
        <a:p>
          <a:endParaRPr lang="en-US"/>
        </a:p>
      </dgm:t>
    </dgm:pt>
    <dgm:pt modelId="{82017398-DACD-436E-A56F-D6CC287B5CD5}" type="sibTrans" cxnId="{00AB87AF-59D5-43F0-AA06-C6264C6D9879}">
      <dgm:prSet/>
      <dgm:spPr/>
      <dgm:t>
        <a:bodyPr/>
        <a:lstStyle/>
        <a:p>
          <a:endParaRPr lang="en-US"/>
        </a:p>
      </dgm:t>
    </dgm:pt>
    <dgm:pt modelId="{6467D9B3-F7AB-40FA-B410-26C81CBBA5FE}" type="pres">
      <dgm:prSet presAssocID="{482B1E66-EE10-4D26-94F6-24D8FC70B814}" presName="rootnode" presStyleCnt="0">
        <dgm:presLayoutVars>
          <dgm:chMax/>
          <dgm:chPref/>
          <dgm:dir/>
          <dgm:animLvl val="lvl"/>
        </dgm:presLayoutVars>
      </dgm:prSet>
      <dgm:spPr/>
    </dgm:pt>
    <dgm:pt modelId="{C5B5F59C-5B70-441B-8684-EB636BBF0E91}" type="pres">
      <dgm:prSet presAssocID="{6B019C76-6929-4527-A2FC-F2CF01663E92}" presName="composite" presStyleCnt="0"/>
      <dgm:spPr/>
    </dgm:pt>
    <dgm:pt modelId="{F6993FC6-7632-4802-BC6F-F2B9D6E78A43}" type="pres">
      <dgm:prSet presAssocID="{6B019C76-6929-4527-A2FC-F2CF01663E92}" presName="bentUpArrow1" presStyleLbl="alignImgPlace1" presStyleIdx="0" presStyleCnt="2"/>
      <dgm:spPr>
        <a:solidFill>
          <a:schemeClr val="accent1"/>
        </a:solidFill>
      </dgm:spPr>
    </dgm:pt>
    <dgm:pt modelId="{72B674D1-2FF2-446B-B05D-EEF47B32A731}" type="pres">
      <dgm:prSet presAssocID="{6B019C76-6929-4527-A2FC-F2CF01663E92}" presName="ParentText" presStyleLbl="node1" presStyleIdx="0" presStyleCnt="3">
        <dgm:presLayoutVars>
          <dgm:chMax val="1"/>
          <dgm:chPref val="1"/>
          <dgm:bulletEnabled val="1"/>
        </dgm:presLayoutVars>
      </dgm:prSet>
      <dgm:spPr/>
    </dgm:pt>
    <dgm:pt modelId="{2F4CE4E6-9F20-4D67-8148-12DC0218ED30}" type="pres">
      <dgm:prSet presAssocID="{6B019C76-6929-4527-A2FC-F2CF01663E92}" presName="ChildText" presStyleLbl="revTx" presStyleIdx="0" presStyleCnt="2" custScaleX="108678">
        <dgm:presLayoutVars>
          <dgm:chMax val="0"/>
          <dgm:chPref val="0"/>
          <dgm:bulletEnabled val="1"/>
        </dgm:presLayoutVars>
      </dgm:prSet>
      <dgm:spPr/>
    </dgm:pt>
    <dgm:pt modelId="{603E0DF3-9FB6-4184-AABF-789321E2F019}" type="pres">
      <dgm:prSet presAssocID="{52AB851E-E7F3-43EB-B7A7-FBF7C55C4F45}" presName="sibTrans" presStyleCnt="0"/>
      <dgm:spPr/>
    </dgm:pt>
    <dgm:pt modelId="{8FB510AC-1D5B-43AF-9745-3B70E29D4F37}" type="pres">
      <dgm:prSet presAssocID="{AA46C378-8A24-47E2-8CAE-87B55F41318E}" presName="composite" presStyleCnt="0"/>
      <dgm:spPr/>
    </dgm:pt>
    <dgm:pt modelId="{82622EB5-FFF4-4C95-A429-405DD8E28A3A}" type="pres">
      <dgm:prSet presAssocID="{AA46C378-8A24-47E2-8CAE-87B55F41318E}" presName="bentUpArrow1" presStyleLbl="alignImgPlace1" presStyleIdx="1" presStyleCnt="2"/>
      <dgm:spPr>
        <a:solidFill>
          <a:schemeClr val="accent1"/>
        </a:solidFill>
      </dgm:spPr>
    </dgm:pt>
    <dgm:pt modelId="{99E80F02-9021-4989-9308-346155228815}" type="pres">
      <dgm:prSet presAssocID="{AA46C378-8A24-47E2-8CAE-87B55F41318E}" presName="ParentText" presStyleLbl="node1" presStyleIdx="1" presStyleCnt="3" custLinFactNeighborX="-6590" custLinFactNeighborY="-523">
        <dgm:presLayoutVars>
          <dgm:chMax val="1"/>
          <dgm:chPref val="1"/>
          <dgm:bulletEnabled val="1"/>
        </dgm:presLayoutVars>
      </dgm:prSet>
      <dgm:spPr/>
    </dgm:pt>
    <dgm:pt modelId="{B76239A7-0783-4FCB-8F0D-8D9C05A5ACDA}" type="pres">
      <dgm:prSet presAssocID="{AA46C378-8A24-47E2-8CAE-87B55F41318E}" presName="ChildText" presStyleLbl="revTx" presStyleIdx="1" presStyleCnt="2" custScaleX="185745" custLinFactNeighborX="37744" custLinFactNeighborY="-2589">
        <dgm:presLayoutVars>
          <dgm:chMax val="0"/>
          <dgm:chPref val="0"/>
          <dgm:bulletEnabled val="1"/>
        </dgm:presLayoutVars>
      </dgm:prSet>
      <dgm:spPr/>
    </dgm:pt>
    <dgm:pt modelId="{EAE336F5-EA30-4418-B552-133DAD2D1B45}" type="pres">
      <dgm:prSet presAssocID="{E750181D-6670-46EE-833E-D642E1A6F394}" presName="sibTrans" presStyleCnt="0"/>
      <dgm:spPr/>
    </dgm:pt>
    <dgm:pt modelId="{F8BB1C0C-B4E7-4895-8FF0-1476AF70D39F}" type="pres">
      <dgm:prSet presAssocID="{7A3460D2-CD36-43CE-961C-A28863697B06}" presName="composite" presStyleCnt="0"/>
      <dgm:spPr/>
    </dgm:pt>
    <dgm:pt modelId="{CE5EAA83-43DA-4349-9235-0E3F858A853C}" type="pres">
      <dgm:prSet presAssocID="{7A3460D2-CD36-43CE-961C-A28863697B06}" presName="ParentText" presStyleLbl="node1" presStyleIdx="2" presStyleCnt="3">
        <dgm:presLayoutVars>
          <dgm:chMax val="1"/>
          <dgm:chPref val="1"/>
          <dgm:bulletEnabled val="1"/>
        </dgm:presLayoutVars>
      </dgm:prSet>
      <dgm:spPr/>
    </dgm:pt>
  </dgm:ptLst>
  <dgm:cxnLst>
    <dgm:cxn modelId="{17072916-6764-42CD-9A18-145EFA272892}" srcId="{482B1E66-EE10-4D26-94F6-24D8FC70B814}" destId="{AA46C378-8A24-47E2-8CAE-87B55F41318E}" srcOrd="1" destOrd="0" parTransId="{6B6CF7E7-8FFD-4F2A-8F99-C2D1CA7C20F4}" sibTransId="{E750181D-6670-46EE-833E-D642E1A6F394}"/>
    <dgm:cxn modelId="{93BAF638-5EF1-4ED4-9148-2D6630EFA867}" type="presOf" srcId="{6B019C76-6929-4527-A2FC-F2CF01663E92}" destId="{72B674D1-2FF2-446B-B05D-EEF47B32A731}" srcOrd="0" destOrd="0" presId="urn:microsoft.com/office/officeart/2005/8/layout/StepDownProcess"/>
    <dgm:cxn modelId="{2ACDF246-298B-4C0D-B86E-18CB2E18FD76}" type="presOf" srcId="{7A3460D2-CD36-43CE-961C-A28863697B06}" destId="{CE5EAA83-43DA-4349-9235-0E3F858A853C}" srcOrd="0" destOrd="0" presId="urn:microsoft.com/office/officeart/2005/8/layout/StepDownProcess"/>
    <dgm:cxn modelId="{08222B69-B09C-4C50-B157-0AE3010643B7}" srcId="{482B1E66-EE10-4D26-94F6-24D8FC70B814}" destId="{6B019C76-6929-4527-A2FC-F2CF01663E92}" srcOrd="0" destOrd="0" parTransId="{943FB33B-B302-47F4-BB52-5AD9C516361B}" sibTransId="{52AB851E-E7F3-43EB-B7A7-FBF7C55C4F45}"/>
    <dgm:cxn modelId="{5D4E1089-6FD0-418A-9E49-AED9EC8C6F11}" type="presOf" srcId="{482B1E66-EE10-4D26-94F6-24D8FC70B814}" destId="{6467D9B3-F7AB-40FA-B410-26C81CBBA5FE}" srcOrd="0" destOrd="0" presId="urn:microsoft.com/office/officeart/2005/8/layout/StepDownProcess"/>
    <dgm:cxn modelId="{E0BD0D8E-70AA-4F1E-A986-A6E498A9A424}" type="presOf" srcId="{AA46C378-8A24-47E2-8CAE-87B55F41318E}" destId="{99E80F02-9021-4989-9308-346155228815}" srcOrd="0" destOrd="0" presId="urn:microsoft.com/office/officeart/2005/8/layout/StepDownProcess"/>
    <dgm:cxn modelId="{00AB87AF-59D5-43F0-AA06-C6264C6D9879}" srcId="{482B1E66-EE10-4D26-94F6-24D8FC70B814}" destId="{7A3460D2-CD36-43CE-961C-A28863697B06}" srcOrd="2" destOrd="0" parTransId="{B89D152A-4460-42CA-9276-B133A8CC06DD}" sibTransId="{82017398-DACD-436E-A56F-D6CC287B5CD5}"/>
    <dgm:cxn modelId="{1D27EE9F-6E0D-4E46-9869-53CDC7CED1AB}" type="presParOf" srcId="{6467D9B3-F7AB-40FA-B410-26C81CBBA5FE}" destId="{C5B5F59C-5B70-441B-8684-EB636BBF0E91}" srcOrd="0" destOrd="0" presId="urn:microsoft.com/office/officeart/2005/8/layout/StepDownProcess"/>
    <dgm:cxn modelId="{4A6D1252-E667-41E0-A1DA-F127BD6D9206}" type="presParOf" srcId="{C5B5F59C-5B70-441B-8684-EB636BBF0E91}" destId="{F6993FC6-7632-4802-BC6F-F2B9D6E78A43}" srcOrd="0" destOrd="0" presId="urn:microsoft.com/office/officeart/2005/8/layout/StepDownProcess"/>
    <dgm:cxn modelId="{F7DAF785-0246-4E47-9795-7172C43C6912}" type="presParOf" srcId="{C5B5F59C-5B70-441B-8684-EB636BBF0E91}" destId="{72B674D1-2FF2-446B-B05D-EEF47B32A731}" srcOrd="1" destOrd="0" presId="urn:microsoft.com/office/officeart/2005/8/layout/StepDownProcess"/>
    <dgm:cxn modelId="{47F8796F-5DD3-4604-896C-A6C9007F6D4D}" type="presParOf" srcId="{C5B5F59C-5B70-441B-8684-EB636BBF0E91}" destId="{2F4CE4E6-9F20-4D67-8148-12DC0218ED30}" srcOrd="2" destOrd="0" presId="urn:microsoft.com/office/officeart/2005/8/layout/StepDownProcess"/>
    <dgm:cxn modelId="{A474E6D9-E67B-4B4D-A725-CA3BC98BDB7D}" type="presParOf" srcId="{6467D9B3-F7AB-40FA-B410-26C81CBBA5FE}" destId="{603E0DF3-9FB6-4184-AABF-789321E2F019}" srcOrd="1" destOrd="0" presId="urn:microsoft.com/office/officeart/2005/8/layout/StepDownProcess"/>
    <dgm:cxn modelId="{1A0D6710-71AE-40A6-A412-FBABED522550}" type="presParOf" srcId="{6467D9B3-F7AB-40FA-B410-26C81CBBA5FE}" destId="{8FB510AC-1D5B-43AF-9745-3B70E29D4F37}" srcOrd="2" destOrd="0" presId="urn:microsoft.com/office/officeart/2005/8/layout/StepDownProcess"/>
    <dgm:cxn modelId="{2BB3D60D-9879-4609-B00F-F5123DF26700}" type="presParOf" srcId="{8FB510AC-1D5B-43AF-9745-3B70E29D4F37}" destId="{82622EB5-FFF4-4C95-A429-405DD8E28A3A}" srcOrd="0" destOrd="0" presId="urn:microsoft.com/office/officeart/2005/8/layout/StepDownProcess"/>
    <dgm:cxn modelId="{6E084453-EC2D-4FD8-8F35-3A3336DD7433}" type="presParOf" srcId="{8FB510AC-1D5B-43AF-9745-3B70E29D4F37}" destId="{99E80F02-9021-4989-9308-346155228815}" srcOrd="1" destOrd="0" presId="urn:microsoft.com/office/officeart/2005/8/layout/StepDownProcess"/>
    <dgm:cxn modelId="{91EB3B27-7C9E-4EA1-8293-F73DF27BD4DE}" type="presParOf" srcId="{8FB510AC-1D5B-43AF-9745-3B70E29D4F37}" destId="{B76239A7-0783-4FCB-8F0D-8D9C05A5ACDA}" srcOrd="2" destOrd="0" presId="urn:microsoft.com/office/officeart/2005/8/layout/StepDownProcess"/>
    <dgm:cxn modelId="{6737FFAD-3E1A-4504-BC03-76BAD1BDDB98}" type="presParOf" srcId="{6467D9B3-F7AB-40FA-B410-26C81CBBA5FE}" destId="{EAE336F5-EA30-4418-B552-133DAD2D1B45}" srcOrd="3" destOrd="0" presId="urn:microsoft.com/office/officeart/2005/8/layout/StepDownProcess"/>
    <dgm:cxn modelId="{85598E50-61BE-4047-9EDE-CBD52B1DE8A6}" type="presParOf" srcId="{6467D9B3-F7AB-40FA-B410-26C81CBBA5FE}" destId="{F8BB1C0C-B4E7-4895-8FF0-1476AF70D39F}" srcOrd="4" destOrd="0" presId="urn:microsoft.com/office/officeart/2005/8/layout/StepDownProcess"/>
    <dgm:cxn modelId="{8406D5DC-DC59-4965-9E9B-C5DF0CE24D55}" type="presParOf" srcId="{F8BB1C0C-B4E7-4895-8FF0-1476AF70D39F}" destId="{CE5EAA83-43DA-4349-9235-0E3F858A853C}" srcOrd="0" destOrd="0" presId="urn:microsoft.com/office/officeart/2005/8/layout/StepDown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6993FC6-7632-4802-BC6F-F2B9D6E78A43}">
      <dsp:nvSpPr>
        <dsp:cNvPr id="0" name=""/>
        <dsp:cNvSpPr/>
      </dsp:nvSpPr>
      <dsp:spPr>
        <a:xfrm rot="5400000">
          <a:off x="1436052" y="1640301"/>
          <a:ext cx="1450704" cy="1651576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solidFill>
          <a:schemeClr val="accent1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2B674D1-2FF2-446B-B05D-EEF47B32A731}">
      <dsp:nvSpPr>
        <dsp:cNvPr id="0" name=""/>
        <dsp:cNvSpPr/>
      </dsp:nvSpPr>
      <dsp:spPr>
        <a:xfrm>
          <a:off x="1051703" y="32165"/>
          <a:ext cx="2442133" cy="1709413"/>
        </a:xfrm>
        <a:prstGeom prst="roundRect">
          <a:avLst>
            <a:gd name="adj" fmla="val 1667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/>
            <a:t>Request</a:t>
          </a:r>
          <a:r>
            <a:rPr lang="en-US" sz="2000" kern="1200" dirty="0"/>
            <a:t> </a:t>
          </a:r>
          <a:r>
            <a:rPr lang="en-US" sz="2800" kern="1200" dirty="0"/>
            <a:t>is</a:t>
          </a:r>
          <a:r>
            <a:rPr lang="en-US" sz="2000" kern="1200" dirty="0"/>
            <a:t> </a:t>
          </a:r>
          <a:r>
            <a:rPr lang="en-US" sz="2800" kern="1200" dirty="0"/>
            <a:t>submitted</a:t>
          </a:r>
          <a:endParaRPr lang="en-US" sz="2000" kern="1200" dirty="0"/>
        </a:p>
      </dsp:txBody>
      <dsp:txXfrm>
        <a:off x="1135165" y="115627"/>
        <a:ext cx="2275209" cy="1542489"/>
      </dsp:txXfrm>
    </dsp:sp>
    <dsp:sp modelId="{2F4CE4E6-9F20-4D67-8148-12DC0218ED30}">
      <dsp:nvSpPr>
        <dsp:cNvPr id="0" name=""/>
        <dsp:cNvSpPr/>
      </dsp:nvSpPr>
      <dsp:spPr>
        <a:xfrm>
          <a:off x="3416768" y="195197"/>
          <a:ext cx="1930311" cy="138162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2622EB5-FFF4-4C95-A429-405DD8E28A3A}">
      <dsp:nvSpPr>
        <dsp:cNvPr id="0" name=""/>
        <dsp:cNvSpPr/>
      </dsp:nvSpPr>
      <dsp:spPr>
        <a:xfrm rot="5400000">
          <a:off x="3497832" y="3560536"/>
          <a:ext cx="1450704" cy="1651576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solidFill>
          <a:schemeClr val="accent1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9E80F02-9021-4989-9308-346155228815}">
      <dsp:nvSpPr>
        <dsp:cNvPr id="0" name=""/>
        <dsp:cNvSpPr/>
      </dsp:nvSpPr>
      <dsp:spPr>
        <a:xfrm>
          <a:off x="2952547" y="1943461"/>
          <a:ext cx="2442133" cy="1709413"/>
        </a:xfrm>
        <a:prstGeom prst="roundRect">
          <a:avLst>
            <a:gd name="adj" fmla="val 16670"/>
          </a:avLst>
        </a:prstGeom>
        <a:solidFill>
          <a:schemeClr val="tx2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/>
            <a:t>Request is routed</a:t>
          </a:r>
        </a:p>
      </dsp:txBody>
      <dsp:txXfrm>
        <a:off x="3036009" y="2026923"/>
        <a:ext cx="2275209" cy="1542489"/>
      </dsp:txXfrm>
    </dsp:sp>
    <dsp:sp modelId="{B76239A7-0783-4FCB-8F0D-8D9C05A5ACDA}">
      <dsp:nvSpPr>
        <dsp:cNvPr id="0" name=""/>
        <dsp:cNvSpPr/>
      </dsp:nvSpPr>
      <dsp:spPr>
        <a:xfrm>
          <a:off x="5464525" y="2079662"/>
          <a:ext cx="3299156" cy="138162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E5EAA83-43DA-4349-9235-0E3F858A853C}">
      <dsp:nvSpPr>
        <dsp:cNvPr id="0" name=""/>
        <dsp:cNvSpPr/>
      </dsp:nvSpPr>
      <dsp:spPr>
        <a:xfrm>
          <a:off x="5175264" y="3872637"/>
          <a:ext cx="2442133" cy="1709413"/>
        </a:xfrm>
        <a:prstGeom prst="roundRect">
          <a:avLst>
            <a:gd name="adj" fmla="val 16670"/>
          </a:avLst>
        </a:prstGeom>
        <a:solidFill>
          <a:schemeClr val="accent6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/>
            <a:t>Response is announced</a:t>
          </a:r>
        </a:p>
      </dsp:txBody>
      <dsp:txXfrm>
        <a:off x="5258726" y="3956099"/>
        <a:ext cx="2275209" cy="154248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StepDownProcess">
  <dgm:title val=""/>
  <dgm:desc val=""/>
  <dgm:catLst>
    <dgm:cat type="process" pri="16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grDir" val="tL"/>
          <dgm:param type="flowDir" val="row"/>
          <dgm:param type="off" val="off"/>
          <dgm:param type="bkpt" val="fixed"/>
          <dgm:param type="bkPtFixedVal" val="1"/>
        </dgm:alg>
      </dgm:if>
      <dgm:else name="Name2">
        <dgm:alg type="snake">
          <dgm:param type="grDir" val="tR"/>
          <dgm:param type="flowDir" val="row"/>
          <dgm:param type="off" val="off"/>
          <dgm:param type="bkpt" val="fixed"/>
          <dgm:param type="bkPtFixedVal" val="1"/>
        </dgm:alg>
      </dgm:else>
    </dgm:choose>
    <dgm:shape xmlns:r="http://schemas.openxmlformats.org/officeDocument/2006/relationships" r:blip="">
      <dgm:adjLst/>
    </dgm:shape>
    <dgm:choose name="Name3">
      <dgm:if name="Name4" func="var" arg="dir" op="equ" val="norm">
        <dgm:constrLst>
          <dgm:constr type="alignOff" forName="rootnode" val="0.48"/>
          <dgm:constr type="primFontSz" for="des" forName="ParentText" val="65"/>
          <dgm:constr type="primFontSz" for="des" forName="ChildText" refType="primFontSz" refFor="des" refForName="ParentText" op="lte"/>
          <dgm:constr type="w" for="ch" forName="composite" refType="w"/>
          <dgm:constr type="h" for="ch" forName="composite" refType="h"/>
          <dgm:constr type="sp" refType="h" refFor="ch" refForName="composite" op="equ" fact="-0.38"/>
        </dgm:constrLst>
      </dgm:if>
      <dgm:else name="Name5">
        <dgm:constrLst>
          <dgm:constr type="alignOff" forName="rootnode" val="0.48"/>
          <dgm:constr type="primFontSz" for="des" forName="ParentText" val="65"/>
          <dgm:constr type="primFontSz" for="des" forName="ChildText" refType="primFontSz" refFor="des" refForName="ParentText" op="lte"/>
          <dgm:constr type="w" for="ch" forName="composite" refType="w"/>
          <dgm:constr type="h" for="ch" forName="composite" refType="h"/>
          <dgm:constr type="sp" refType="h" refFor="ch" refForName="composite" op="equ" fact="-0.38"/>
        </dgm:constrLst>
      </dgm:else>
    </dgm:choose>
    <dgm:forEach name="nodesForEach" axis="ch" ptType="node">
      <dgm:layoutNode name="composite">
        <dgm:alg type="composite">
          <dgm:param type="ar" val="1.2439"/>
        </dgm:alg>
        <dgm:shape xmlns:r="http://schemas.openxmlformats.org/officeDocument/2006/relationships" r:blip="">
          <dgm:adjLst/>
        </dgm:shape>
        <dgm:choose name="Name6">
          <dgm:if name="Name7" func="var" arg="dir" op="equ" val="norm">
            <dgm:constrLst>
              <dgm:constr type="l" for="ch" forName="bentUpArrow1" refType="w" fact="0.07"/>
              <dgm:constr type="t" for="ch" forName="bentUpArrow1" refType="h" fact="0.524"/>
              <dgm:constr type="w" for="ch" forName="bentUpArrow1" refType="w" fact="0.3844"/>
              <dgm:constr type="h" for="ch" forName="bentUpArrow1" refType="h" fact="0.42"/>
              <dgm:constr type="l" for="ch" forName="ParentText" refType="w" fact="0"/>
              <dgm:constr type="t" for="ch" forName="ParentText" refType="h" fact="0"/>
              <dgm:constr type="w" for="ch" forName="ParentText" refType="w" fact="0.5684"/>
              <dgm:constr type="h" for="ch" forName="ParentText" refType="h" fact="0.4949"/>
              <dgm:constr type="l" for="ch" forName="ChildText" refType="w" refFor="ch" refForName="ParentText"/>
              <dgm:constr type="t" for="ch" forName="ChildText" refType="h" fact="0.05"/>
              <dgm:constr type="w" for="ch" forName="ChildText" refType="w" fact="0.4134"/>
              <dgm:constr type="h" for="ch" forName="ChildText" refType="h" fact="0.4"/>
              <dgm:constr type="l" for="ch" forName="FinalChildText" refType="w" refFor="ch" refForName="ParentText"/>
              <dgm:constr type="t" for="ch" forName="FinalChildText" refType="h" fact="0.05"/>
              <dgm:constr type="w" for="ch" forName="FinalChildText" refType="w" fact="0.4134"/>
              <dgm:constr type="h" for="ch" forName="FinalChildText" refType="h" fact="0.4"/>
            </dgm:constrLst>
          </dgm:if>
          <dgm:else name="Name8">
            <dgm:constrLst>
              <dgm:constr type="r" for="ch" forName="bentUpArrow1" refType="w" fact="0.97"/>
              <dgm:constr type="t" for="ch" forName="bentUpArrow1" refType="h" fact="0.524"/>
              <dgm:constr type="w" for="ch" forName="bentUpArrow1" refType="w" fact="0.3844"/>
              <dgm:constr type="h" for="ch" forName="bentUpArrow1" refType="h" fact="0.42"/>
              <dgm:constr type="l" for="ch" forName="ParentText" refType="w" fact="0.4316"/>
              <dgm:constr type="t" for="ch" forName="ParentText" refType="h" fact="0"/>
              <dgm:constr type="w" for="ch" forName="ParentText" refType="w" fact="0.5684"/>
              <dgm:constr type="h" for="ch" forName="ParentText" refType="h" fact="0.4949"/>
              <dgm:constr type="l" for="ch" forName="ChildText" refType="w" fact="0"/>
              <dgm:constr type="t" for="ch" forName="ChildText" refType="h" fact="0.05"/>
              <dgm:constr type="w" for="ch" forName="ChildText" refType="w" fact="0.4134"/>
              <dgm:constr type="h" for="ch" forName="ChildText" refType="h" fact="0.4"/>
              <dgm:constr type="l" for="ch" forName="FinalChildText" refType="w" fact="0"/>
              <dgm:constr type="t" for="ch" forName="FinalChildText" refType="h" fact="0.05"/>
              <dgm:constr type="w" for="ch" forName="FinalChildText" refType="w" fact="0.4134"/>
              <dgm:constr type="h" for="ch" forName="FinalChildText" refType="h" fact="0.4"/>
            </dgm:constrLst>
          </dgm:else>
        </dgm:choose>
        <dgm:choose name="Name9">
          <dgm:if name="Name10" axis="followSib" ptType="node" func="cnt" op="gte" val="1">
            <dgm:layoutNode name="bentUpArrow1" styleLbl="alignImgPlace1">
              <dgm:alg type="sp"/>
              <dgm:choose name="Name11">
                <dgm:if name="Name12" func="var" arg="dir" op="equ" val="norm">
                  <dgm:shape xmlns:r="http://schemas.openxmlformats.org/officeDocument/2006/relationships" rot="90" type="bentUpArrow" r:blip="">
                    <dgm:adjLst>
                      <dgm:adj idx="1" val="0.3284"/>
                      <dgm:adj idx="2" val="0.25"/>
                      <dgm:adj idx="3" val="0.3578"/>
                    </dgm:adjLst>
                  </dgm:shape>
                </dgm:if>
                <dgm:else name="Name13">
                  <dgm:shape xmlns:r="http://schemas.openxmlformats.org/officeDocument/2006/relationships" rot="180" type="bentArrow" r:blip="">
                    <dgm:adjLst>
                      <dgm:adj idx="1" val="0.3284"/>
                      <dgm:adj idx="2" val="0.25"/>
                      <dgm:adj idx="3" val="0.3578"/>
                      <dgm:adj idx="4" val="0"/>
                    </dgm:adjLst>
                  </dgm:shape>
                </dgm:else>
              </dgm:choose>
              <dgm:presOf/>
            </dgm:layoutNode>
          </dgm:if>
          <dgm:else name="Name14"/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667"/>
            </dgm:adjLst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choose name="Name15">
          <dgm:if name="Name16" axis="followSib" ptType="node" func="cnt" op="equ" val="0">
            <dgm:choose name="Name17">
              <dgm:if name="Name18" axis="ch" ptType="node" func="cnt" op="gte" val="1">
                <dgm:layoutNode name="FinalChildText" styleLbl="revTx">
                  <dgm:varLst>
                    <dgm:chMax val="0"/>
                    <dgm:chPref val="0"/>
                    <dgm:bulletEnabled val="1"/>
                  </dgm:varLst>
                  <dgm:alg type="tx">
                    <dgm:param type="stBulletLvl" val="1"/>
                    <dgm:param type="txAnchorVertCh" val="mid"/>
                    <dgm:param type="parTxLTRAlign" val="l"/>
                  </dgm:alg>
                  <dgm:shape xmlns:r="http://schemas.openxmlformats.org/officeDocument/2006/relationships" type="rect" r:blip="">
                    <dgm:adjLst/>
                  </dgm:shape>
                  <dgm:presOf axis="des" ptType="node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9"/>
            </dgm:choose>
          </dgm:if>
          <dgm:else name="Name20">
            <dgm:layoutNode name="ChildText" styleLbl="revTx">
              <dgm:varLst>
                <dgm:chMax val="0"/>
                <dgm:chPref val="0"/>
                <dgm:bulletEnabled val="1"/>
              </dgm:varLst>
              <dgm:alg type="tx">
                <dgm:param type="stBulletLvl" val="1"/>
                <dgm:param type="txAnchorVertCh" val="mid"/>
                <dgm:param type="parTxLTRAlign" val="l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else>
        </dgm:choos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417995-D6C5-4121-B604-2F5800EE4211}" type="datetimeFigureOut">
              <a:rPr lang="en-US" smtClean="0"/>
              <a:t>1/25/2022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A363AF-AEBF-4890-8674-AC1B39DCCF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36431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417995-D6C5-4121-B604-2F5800EE4211}" type="datetimeFigureOut">
              <a:rPr lang="en-US" smtClean="0"/>
              <a:t>1/25/2022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A363AF-AEBF-4890-8674-AC1B39DCCF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60377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417995-D6C5-4121-B604-2F5800EE4211}" type="datetimeFigureOut">
              <a:rPr lang="en-US" smtClean="0"/>
              <a:t>1/25/2022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A363AF-AEBF-4890-8674-AC1B39DCCF3A}" type="slidenum">
              <a:rPr lang="en-US" smtClean="0"/>
              <a:t>‹#›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37323991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417995-D6C5-4121-B604-2F5800EE4211}" type="datetimeFigureOut">
              <a:rPr lang="en-US" smtClean="0"/>
              <a:t>1/25/2022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A363AF-AEBF-4890-8674-AC1B39DCCF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375797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417995-D6C5-4121-B604-2F5800EE4211}" type="datetimeFigureOut">
              <a:rPr lang="en-US" smtClean="0"/>
              <a:t>1/25/2022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A363AF-AEBF-4890-8674-AC1B39DCCF3A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13749622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417995-D6C5-4121-B604-2F5800EE4211}" type="datetimeFigureOut">
              <a:rPr lang="en-US" smtClean="0"/>
              <a:t>1/25/2022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A363AF-AEBF-4890-8674-AC1B39DCCF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42435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417995-D6C5-4121-B604-2F5800EE4211}" type="datetimeFigureOut">
              <a:rPr lang="en-US" smtClean="0"/>
              <a:t>1/25/2022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A363AF-AEBF-4890-8674-AC1B39DCCF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435393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417995-D6C5-4121-B604-2F5800EE4211}" type="datetimeFigureOut">
              <a:rPr lang="en-US" smtClean="0"/>
              <a:t>1/25/2022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A363AF-AEBF-4890-8674-AC1B39DCCF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3209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382995-C0F6-4E43-A12E-A1C28423663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487890D-22E6-4079-9217-445FEBC03BC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E8E72C-14D9-49EA-A1AE-B62BD12B06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417995-D6C5-4121-B604-2F5800EE4211}" type="datetimeFigureOut">
              <a:rPr lang="en-US" smtClean="0"/>
              <a:t>1/25/2022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B13A59-38DC-424B-8045-512AB77259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E01CFF-5717-440A-ACEB-02F10C1582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A363AF-AEBF-4890-8674-AC1B39DCCF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890703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F426E3-DA1A-4093-AA6F-295D4EE6B1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722E37-7E06-4498-9AEB-E895AC32E0A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17B47B0-7D14-44F7-9868-990308E3A9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417995-D6C5-4121-B604-2F5800EE4211}" type="datetimeFigureOut">
              <a:rPr lang="en-US" smtClean="0"/>
              <a:t>1/25/2022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9A3371-37D4-48E8-A7B2-72C71D239D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3B9645-EEA4-43D2-A9FC-0CA1B103CD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A363AF-AEBF-4890-8674-AC1B39DCCF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465016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D87D04-0AFC-4228-AD7D-29809A45DE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59943DD-07E7-42E5-8F08-2B0E902EEC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D89EC0A-D8DA-492D-8449-C15B4F95ED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417995-D6C5-4121-B604-2F5800EE4211}" type="datetimeFigureOut">
              <a:rPr lang="en-US" smtClean="0"/>
              <a:t>1/25/2022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066C18D-FF82-4F18-BC69-A447BFBFBF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441899-059B-457F-906D-E6FDF1E99C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A363AF-AEBF-4890-8674-AC1B39DCCF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61820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417995-D6C5-4121-B604-2F5800EE4211}" type="datetimeFigureOut">
              <a:rPr lang="en-US" smtClean="0"/>
              <a:t>1/25/2022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A363AF-AEBF-4890-8674-AC1B39DCCF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965952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91501F-6478-4D0F-99AA-47928459D0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5E92DB-0C28-4185-8E1B-BC50E204F8B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367399B-7DD8-4E11-8635-9664ACCD3C2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77C3837-E835-468C-9B13-9DD618C570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417995-D6C5-4121-B604-2F5800EE4211}" type="datetimeFigureOut">
              <a:rPr lang="en-US" smtClean="0"/>
              <a:t>1/25/2022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AAA56C8-4046-4450-96FD-27F81965B9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5572032-D751-4400-9655-430DC63A28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A363AF-AEBF-4890-8674-AC1B39DCCF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783351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F3F2B0-4F90-4383-AF00-1DDF035AFE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0C87EA7-F63F-4967-8A98-8C006AE7EA6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E35A5BA-2C60-4B2A-BA41-06D801F6F3A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A095AC7-8C6C-486C-AFF3-2060815BAFC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2A0DFF1-6E6E-4B03-8287-31A868B88E6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E311809-09DE-453F-A6FD-6D70469026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417995-D6C5-4121-B604-2F5800EE4211}" type="datetimeFigureOut">
              <a:rPr lang="en-US" smtClean="0"/>
              <a:t>1/25/2022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F4CD020-66BE-47A6-9BBD-ED74F11E33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856152B-C372-45A4-9EBE-84A91C77E9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A363AF-AEBF-4890-8674-AC1B39DCCF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182420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0F80E9-362E-4A89-A458-623B137542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AE4062C-5CBF-4266-BCA1-A9CA6BB41C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417995-D6C5-4121-B604-2F5800EE4211}" type="datetimeFigureOut">
              <a:rPr lang="en-US" smtClean="0"/>
              <a:t>1/25/2022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63C4530-2F7A-488A-B781-D3BBADF646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C31B5EB-1FED-4621-996B-C0B615159B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A363AF-AEBF-4890-8674-AC1B39DCCF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70901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94C0694-B88C-4E7C-B848-85A028D4A8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417995-D6C5-4121-B604-2F5800EE4211}" type="datetimeFigureOut">
              <a:rPr lang="en-US" smtClean="0"/>
              <a:t>1/25/2022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2021FEF-3212-4825-A96C-A944FB42DE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F19114B-B929-4F94-9DC1-5ADB3D2EC6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A363AF-AEBF-4890-8674-AC1B39DCCF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009885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D9EDD2-4C31-48F7-9520-DCC7DCD1D2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9DECA1-D6CC-42E5-902F-2A6B354781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345F438-7A43-4376-A946-7D5BEC75CED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2935872-A4A5-48A5-8B29-A4079D3333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417995-D6C5-4121-B604-2F5800EE4211}" type="datetimeFigureOut">
              <a:rPr lang="en-US" smtClean="0"/>
              <a:t>1/25/2022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0835034-3B2A-41BF-802C-B3FE1E2AD0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7733B19-FA31-468A-8EB4-F847DC791A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A363AF-AEBF-4890-8674-AC1B39DCCF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0270882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90CABA-2948-4C3D-BC2F-3C5DD609DD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9F9680B-ECD5-446E-BB25-7F8F35329DB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FB6A930-B418-4C6F-B364-D0A3536E8D7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7AAD6BE-DF5D-46F3-BD42-735B381A0B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417995-D6C5-4121-B604-2F5800EE4211}" type="datetimeFigureOut">
              <a:rPr lang="en-US" smtClean="0"/>
              <a:t>1/25/2022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FE55667-E553-44B3-8E63-52A596F504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A4859E2-3905-4662-8883-E2314676EF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A363AF-AEBF-4890-8674-AC1B39DCCF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8200461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6ED34A-7B1F-45B7-87FC-DE7E6D7754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DDC2032-E3C5-4F20-B0FD-7ABBC7CBEE8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BC0643C-CE08-496A-826C-17EB751A30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417995-D6C5-4121-B604-2F5800EE4211}" type="datetimeFigureOut">
              <a:rPr lang="en-US" smtClean="0"/>
              <a:t>1/25/2022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E18129E-F10F-4415-A52B-01023D9B7E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A0CB4E7-8644-4A2E-87BF-A02B877AC5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A363AF-AEBF-4890-8674-AC1B39DCCF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2086543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11D0900-29DF-4C2F-A5F4-E7C5BF9B186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7CCA808-DEF8-45C2-A75A-788C98638F9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FFF78C1-7C73-4E60-95AB-A79502C525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417995-D6C5-4121-B604-2F5800EE4211}" type="datetimeFigureOut">
              <a:rPr lang="en-US" smtClean="0"/>
              <a:t>1/25/2022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664F0C6-E325-4405-960E-C8980A0D48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A6E235-DE76-4D1D-8213-9D73612193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A363AF-AEBF-4890-8674-AC1B39DCCF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39525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417995-D6C5-4121-B604-2F5800EE4211}" type="datetimeFigureOut">
              <a:rPr lang="en-US" smtClean="0"/>
              <a:t>1/25/2022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A363AF-AEBF-4890-8674-AC1B39DCCF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73150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417995-D6C5-4121-B604-2F5800EE4211}" type="datetimeFigureOut">
              <a:rPr lang="en-US" smtClean="0"/>
              <a:t>1/25/2022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A363AF-AEBF-4890-8674-AC1B39DCCF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11796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417995-D6C5-4121-B604-2F5800EE4211}" type="datetimeFigureOut">
              <a:rPr lang="en-US" smtClean="0"/>
              <a:t>1/25/2022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A363AF-AEBF-4890-8674-AC1B39DCCF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03587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417995-D6C5-4121-B604-2F5800EE4211}" type="datetimeFigureOut">
              <a:rPr lang="en-US" smtClean="0"/>
              <a:t>1/25/2022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A363AF-AEBF-4890-8674-AC1B39DCCF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73670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417995-D6C5-4121-B604-2F5800EE4211}" type="datetimeFigureOut">
              <a:rPr lang="en-US" smtClean="0"/>
              <a:t>1/25/2022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A363AF-AEBF-4890-8674-AC1B39DCCF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69977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417995-D6C5-4121-B604-2F5800EE4211}" type="datetimeFigureOut">
              <a:rPr lang="en-US" smtClean="0"/>
              <a:t>1/25/2022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A363AF-AEBF-4890-8674-AC1B39DCCF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6656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417995-D6C5-4121-B604-2F5800EE4211}" type="datetimeFigureOut">
              <a:rPr lang="en-US" smtClean="0"/>
              <a:t>1/25/2022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A363AF-AEBF-4890-8674-AC1B39DCCF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14761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9.xml"/><Relationship Id="rId7" Type="http://schemas.openxmlformats.org/officeDocument/2006/relationships/slideLayout" Target="../slideLayouts/slideLayout23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8.xml"/><Relationship Id="rId1" Type="http://schemas.openxmlformats.org/officeDocument/2006/relationships/slideLayout" Target="../slideLayouts/slideLayout17.xml"/><Relationship Id="rId6" Type="http://schemas.openxmlformats.org/officeDocument/2006/relationships/slideLayout" Target="../slideLayouts/slideLayout22.xml"/><Relationship Id="rId11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1.xml"/><Relationship Id="rId10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0.xml"/><Relationship Id="rId9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417995-D6C5-4121-B604-2F5800EE4211}" type="datetimeFigureOut">
              <a:rPr lang="en-US" smtClean="0"/>
              <a:t>1/25/2022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69A363AF-AEBF-4890-8674-AC1B39DCCF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485464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6A258DD-51E9-4604-AA98-E4D5A9F62B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59FDB9D-BAF0-4A19-92A4-A55C4D68923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020C180-75F9-4579-A04D-87D5CC00E5D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417995-D6C5-4121-B604-2F5800EE4211}" type="datetimeFigureOut">
              <a:rPr lang="en-US" smtClean="0"/>
              <a:t>1/25/2022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80A09E9-F5D4-48AE-A469-B0701FCE37B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2C905DD-2789-45A7-8053-5EA1C90D45B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A363AF-AEBF-4890-8674-AC1B39DCCF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87248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96" r:id="rId2"/>
    <p:sldLayoutId id="2147483697" r:id="rId3"/>
    <p:sldLayoutId id="2147483698" r:id="rId4"/>
    <p:sldLayoutId id="2147483699" r:id="rId5"/>
    <p:sldLayoutId id="2147483700" r:id="rId6"/>
    <p:sldLayoutId id="2147483701" r:id="rId7"/>
    <p:sldLayoutId id="2147483702" r:id="rId8"/>
    <p:sldLayoutId id="2147483703" r:id="rId9"/>
    <p:sldLayoutId id="2147483704" r:id="rId10"/>
    <p:sldLayoutId id="214748370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3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A2E72C-185D-4AF3-9272-55FA9B8867C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74913" y="1561156"/>
            <a:ext cx="7766936" cy="1646302"/>
          </a:xfrm>
        </p:spPr>
        <p:txBody>
          <a:bodyPr/>
          <a:lstStyle/>
          <a:p>
            <a:r>
              <a:rPr lang="en-US" dirty="0"/>
              <a:t>S&amp;T CAPS Support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4E80028-D39F-4ECB-A4CD-FC10BCC444F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2216802"/>
          </a:xfrm>
        </p:spPr>
        <p:txBody>
          <a:bodyPr>
            <a:normAutofit fontScale="25000" lnSpcReduction="20000"/>
          </a:bodyPr>
          <a:lstStyle/>
          <a:p>
            <a:pPr algn="ctr"/>
            <a:r>
              <a:rPr lang="en-US" sz="12800" dirty="0"/>
              <a:t>Annual NCC Meeting - Virtual</a:t>
            </a:r>
          </a:p>
          <a:p>
            <a:pPr algn="ctr"/>
            <a:r>
              <a:rPr lang="en-US" sz="12800" dirty="0"/>
              <a:t>January 25-27, 2022</a:t>
            </a:r>
          </a:p>
          <a:p>
            <a:pPr algn="ctr"/>
            <a:endParaRPr lang="en-US" sz="12800" dirty="0"/>
          </a:p>
          <a:p>
            <a:pPr algn="ctr"/>
            <a:r>
              <a:rPr lang="en-US" sz="11200" dirty="0"/>
              <a:t>Dan Mackesy</a:t>
            </a:r>
          </a:p>
        </p:txBody>
      </p:sp>
      <p:pic>
        <p:nvPicPr>
          <p:cNvPr id="5" name="Picture 4" descr="A picture containing tree, outdoor, meal&#10;&#10;Description automatically generated">
            <a:extLst>
              <a:ext uri="{FF2B5EF4-FFF2-40B4-BE49-F238E27FC236}">
                <a16:creationId xmlns:a16="http://schemas.microsoft.com/office/drawing/2014/main" id="{A4CD4863-5FEF-4A2F-9070-4BC64FACB547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 rot="5400000">
            <a:off x="4276484" y="355251"/>
            <a:ext cx="2123768" cy="17599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43812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>
            <a:extLst>
              <a:ext uri="{FF2B5EF4-FFF2-40B4-BE49-F238E27FC236}">
                <a16:creationId xmlns:a16="http://schemas.microsoft.com/office/drawing/2014/main" id="{3CEED4C9-E4C7-4D76-9D5F-6BFD14449EA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165840022"/>
              </p:ext>
            </p:extLst>
          </p:nvPr>
        </p:nvGraphicFramePr>
        <p:xfrm>
          <a:off x="1396877" y="993543"/>
          <a:ext cx="9144986" cy="561421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E7CD59C8-D233-4094-BA86-6A799A216EF6}"/>
              </a:ext>
            </a:extLst>
          </p:cNvPr>
          <p:cNvSpPr txBox="1"/>
          <p:nvPr/>
        </p:nvSpPr>
        <p:spPr>
          <a:xfrm>
            <a:off x="3153052" y="0"/>
            <a:ext cx="58858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u="sng" dirty="0"/>
              <a:t>AMPS change request process</a:t>
            </a:r>
          </a:p>
        </p:txBody>
      </p:sp>
    </p:spTree>
    <p:extLst>
      <p:ext uri="{BB962C8B-B14F-4D97-AF65-F5344CB8AC3E}">
        <p14:creationId xmlns:p14="http://schemas.microsoft.com/office/powerpoint/2010/main" val="16850336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743BB860-5F0C-4672-9973-27A6CE38998E}"/>
              </a:ext>
            </a:extLst>
          </p:cNvPr>
          <p:cNvSpPr txBox="1"/>
          <p:nvPr/>
        </p:nvSpPr>
        <p:spPr>
          <a:xfrm>
            <a:off x="2691042" y="32325"/>
            <a:ext cx="499812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u="sng" dirty="0"/>
              <a:t>Proposed request form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2800D66E-32ED-4CC4-8C3E-7BED435F15AA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7869"/>
          <a:stretch/>
        </p:blipFill>
        <p:spPr>
          <a:xfrm>
            <a:off x="1979721" y="584775"/>
            <a:ext cx="7386222" cy="6003063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428F3F05-81F2-408A-BCAA-CE465EB58EA5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23517" y="1162201"/>
            <a:ext cx="2606483" cy="9904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004202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lowchart: Document 1">
            <a:extLst>
              <a:ext uri="{FF2B5EF4-FFF2-40B4-BE49-F238E27FC236}">
                <a16:creationId xmlns:a16="http://schemas.microsoft.com/office/drawing/2014/main" id="{7D687E04-BB38-44E3-BE05-9673D41727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38175" y="0"/>
            <a:ext cx="3248025" cy="3400426"/>
          </a:xfrm>
          <a:prstGeom prst="flowChartDocument">
            <a:avLst/>
          </a:prstGeom>
          <a:solidFill>
            <a:srgbClr val="60444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7AE49DD-CC9C-4ED7-9E0A-A81855917920}"/>
              </a:ext>
            </a:extLst>
          </p:cNvPr>
          <p:cNvSpPr txBox="1"/>
          <p:nvPr/>
        </p:nvSpPr>
        <p:spPr>
          <a:xfrm>
            <a:off x="838199" y="171162"/>
            <a:ext cx="3248025" cy="292223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36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Any Questions?</a:t>
            </a:r>
            <a:endParaRPr lang="en-US" sz="3600" kern="1200" dirty="0">
              <a:solidFill>
                <a:srgbClr val="FFFFFF"/>
              </a:solidFill>
              <a:latin typeface="+mj-lt"/>
              <a:ea typeface="+mj-ea"/>
              <a:cs typeface="+mj-cs"/>
            </a:endParaRPr>
          </a:p>
        </p:txBody>
      </p:sp>
      <p:pic>
        <p:nvPicPr>
          <p:cNvPr id="4" name="Picture 2" descr="A cat sitting on a chair in front of a computer&#10;&#10;Description automatically generated with medium confidence">
            <a:extLst>
              <a:ext uri="{FF2B5EF4-FFF2-40B4-BE49-F238E27FC236}">
                <a16:creationId xmlns:a16="http://schemas.microsoft.com/office/drawing/2014/main" id="{C0C69F1A-8906-4EF0-A762-7AC932B83A7E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4795736" y="840539"/>
            <a:ext cx="5321030" cy="50544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61197032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8C59B386-999D-4CB6-B907-9F3997C027CC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969</TotalTime>
  <Words>35</Words>
  <Application>Microsoft Office PowerPoint</Application>
  <PresentationFormat>Widescreen</PresentationFormat>
  <Paragraphs>11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4</vt:i4>
      </vt:variant>
    </vt:vector>
  </HeadingPairs>
  <TitlesOfParts>
    <vt:vector size="11" baseType="lpstr">
      <vt:lpstr>Arial</vt:lpstr>
      <vt:lpstr>Calibri</vt:lpstr>
      <vt:lpstr>Calibri Light</vt:lpstr>
      <vt:lpstr>Trebuchet MS</vt:lpstr>
      <vt:lpstr>Wingdings 3</vt:lpstr>
      <vt:lpstr>Facet</vt:lpstr>
      <vt:lpstr>Office Theme</vt:lpstr>
      <vt:lpstr>S&amp;T CAPS Support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Mackesy, Daniel Z - APHIS</dc:creator>
  <cp:lastModifiedBy>Gray, Michelle L - APHIS</cp:lastModifiedBy>
  <cp:revision>17</cp:revision>
  <dcterms:created xsi:type="dcterms:W3CDTF">2022-01-10T19:14:42Z</dcterms:created>
  <dcterms:modified xsi:type="dcterms:W3CDTF">2022-01-25T12:54:23Z</dcterms:modified>
</cp:coreProperties>
</file>