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9"/>
  </p:notesMasterIdLst>
  <p:sldIdLst>
    <p:sldId id="262" r:id="rId6"/>
    <p:sldId id="282" r:id="rId7"/>
    <p:sldId id="263" r:id="rId8"/>
    <p:sldId id="291" r:id="rId9"/>
    <p:sldId id="283" r:id="rId10"/>
    <p:sldId id="284" r:id="rId11"/>
    <p:sldId id="264" r:id="rId12"/>
    <p:sldId id="266" r:id="rId13"/>
    <p:sldId id="267" r:id="rId14"/>
    <p:sldId id="289" r:id="rId15"/>
    <p:sldId id="285" r:id="rId16"/>
    <p:sldId id="286" r:id="rId17"/>
    <p:sldId id="29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696D1A-3458-22F0-F3FD-C649076CDDD5}" name="Bays, Darrell A - APHIS" initials="BDA-A" userId="Bays, Darrell A - APHIS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9C1BD6-AF3F-4F1C-9F97-CC93FEF015EA}" v="161" dt="2023-02-08T15:30:03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8" autoAdjust="0"/>
    <p:restoredTop sz="82500" autoAdjust="0"/>
  </p:normalViewPr>
  <p:slideViewPr>
    <p:cSldViewPr snapToGrid="0">
      <p:cViewPr varScale="1">
        <p:scale>
          <a:sx n="95" d="100"/>
          <a:sy n="95" d="100"/>
        </p:scale>
        <p:origin x="125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1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ys, Darrell - MRP-APHIS" userId="8c1e42ac-165f-48ca-87f4-7dcdacd73c49" providerId="ADAL" clId="{C86EBBAA-EC75-4162-9A10-3BEAFCD7D9CB}"/>
    <pc:docChg chg="undo custSel delSld modSld">
      <pc:chgData name="Bays, Darrell - MRP-APHIS" userId="8c1e42ac-165f-48ca-87f4-7dcdacd73c49" providerId="ADAL" clId="{C86EBBAA-EC75-4162-9A10-3BEAFCD7D9CB}" dt="2023-02-08T13:52:28.817" v="619" actId="2696"/>
      <pc:docMkLst>
        <pc:docMk/>
      </pc:docMkLst>
      <pc:sldChg chg="modNotesTx">
        <pc:chgData name="Bays, Darrell - MRP-APHIS" userId="8c1e42ac-165f-48ca-87f4-7dcdacd73c49" providerId="ADAL" clId="{C86EBBAA-EC75-4162-9A10-3BEAFCD7D9CB}" dt="2023-02-08T13:36:50.091" v="0" actId="313"/>
        <pc:sldMkLst>
          <pc:docMk/>
          <pc:sldMk cId="941158816" sldId="263"/>
        </pc:sldMkLst>
      </pc:sldChg>
      <pc:sldChg chg="modNotesTx">
        <pc:chgData name="Bays, Darrell - MRP-APHIS" userId="8c1e42ac-165f-48ca-87f4-7dcdacd73c49" providerId="ADAL" clId="{C86EBBAA-EC75-4162-9A10-3BEAFCD7D9CB}" dt="2023-02-08T13:48:16.768" v="465" actId="6549"/>
        <pc:sldMkLst>
          <pc:docMk/>
          <pc:sldMk cId="896122306" sldId="264"/>
        </pc:sldMkLst>
      </pc:sldChg>
      <pc:sldChg chg="modSp mod">
        <pc:chgData name="Bays, Darrell - MRP-APHIS" userId="8c1e42ac-165f-48ca-87f4-7dcdacd73c49" providerId="ADAL" clId="{C86EBBAA-EC75-4162-9A10-3BEAFCD7D9CB}" dt="2023-02-08T13:52:01.654" v="617" actId="20577"/>
        <pc:sldMkLst>
          <pc:docMk/>
          <pc:sldMk cId="225598005" sldId="267"/>
        </pc:sldMkLst>
        <pc:spChg chg="mod">
          <ac:chgData name="Bays, Darrell - MRP-APHIS" userId="8c1e42ac-165f-48ca-87f4-7dcdacd73c49" providerId="ADAL" clId="{C86EBBAA-EC75-4162-9A10-3BEAFCD7D9CB}" dt="2023-02-08T13:52:01.654" v="617" actId="20577"/>
          <ac:spMkLst>
            <pc:docMk/>
            <pc:sldMk cId="225598005" sldId="267"/>
            <ac:spMk id="3" creationId="{CF91484A-2877-A4C6-84E7-6D783F32FA76}"/>
          </ac:spMkLst>
        </pc:spChg>
      </pc:sldChg>
      <pc:sldChg chg="del">
        <pc:chgData name="Bays, Darrell - MRP-APHIS" userId="8c1e42ac-165f-48ca-87f4-7dcdacd73c49" providerId="ADAL" clId="{C86EBBAA-EC75-4162-9A10-3BEAFCD7D9CB}" dt="2023-02-08T13:52:28.817" v="619" actId="2696"/>
        <pc:sldMkLst>
          <pc:docMk/>
          <pc:sldMk cId="1810153277" sldId="272"/>
        </pc:sldMkLst>
      </pc:sldChg>
      <pc:sldChg chg="modNotesTx">
        <pc:chgData name="Bays, Darrell - MRP-APHIS" userId="8c1e42ac-165f-48ca-87f4-7dcdacd73c49" providerId="ADAL" clId="{C86EBBAA-EC75-4162-9A10-3BEAFCD7D9CB}" dt="2023-02-08T13:37:17.551" v="2" actId="6549"/>
        <pc:sldMkLst>
          <pc:docMk/>
          <pc:sldMk cId="1247436260" sldId="283"/>
        </pc:sldMkLst>
      </pc:sldChg>
      <pc:sldChg chg="modSp mod modNotesTx">
        <pc:chgData name="Bays, Darrell - MRP-APHIS" userId="8c1e42ac-165f-48ca-87f4-7dcdacd73c49" providerId="ADAL" clId="{C86EBBAA-EC75-4162-9A10-3BEAFCD7D9CB}" dt="2023-02-08T13:47:28.858" v="462" actId="6549"/>
        <pc:sldMkLst>
          <pc:docMk/>
          <pc:sldMk cId="555608015" sldId="284"/>
        </pc:sldMkLst>
        <pc:spChg chg="mod">
          <ac:chgData name="Bays, Darrell - MRP-APHIS" userId="8c1e42ac-165f-48ca-87f4-7dcdacd73c49" providerId="ADAL" clId="{C86EBBAA-EC75-4162-9A10-3BEAFCD7D9CB}" dt="2023-02-08T13:47:16.064" v="461" actId="20577"/>
          <ac:spMkLst>
            <pc:docMk/>
            <pc:sldMk cId="555608015" sldId="284"/>
            <ac:spMk id="9" creationId="{2DB29740-AF0B-E8E6-7AC5-1D64E03199DF}"/>
          </ac:spMkLst>
        </pc:spChg>
      </pc:sldChg>
      <pc:sldChg chg="modNotesTx">
        <pc:chgData name="Bays, Darrell - MRP-APHIS" userId="8c1e42ac-165f-48ca-87f4-7dcdacd73c49" providerId="ADAL" clId="{C86EBBAA-EC75-4162-9A10-3BEAFCD7D9CB}" dt="2023-02-08T13:52:22.204" v="618" actId="6549"/>
        <pc:sldMkLst>
          <pc:docMk/>
          <pc:sldMk cId="225141662" sldId="286"/>
        </pc:sldMkLst>
      </pc:sldChg>
      <pc:sldChg chg="modSp del mod">
        <pc:chgData name="Bays, Darrell - MRP-APHIS" userId="8c1e42ac-165f-48ca-87f4-7dcdacd73c49" providerId="ADAL" clId="{C86EBBAA-EC75-4162-9A10-3BEAFCD7D9CB}" dt="2023-02-08T13:48:04.741" v="464" actId="2696"/>
        <pc:sldMkLst>
          <pc:docMk/>
          <pc:sldMk cId="3616277732" sldId="290"/>
        </pc:sldMkLst>
        <pc:spChg chg="mod">
          <ac:chgData name="Bays, Darrell - MRP-APHIS" userId="8c1e42ac-165f-48ca-87f4-7dcdacd73c49" providerId="ADAL" clId="{C86EBBAA-EC75-4162-9A10-3BEAFCD7D9CB}" dt="2023-02-08T13:48:00.298" v="463" actId="6549"/>
          <ac:spMkLst>
            <pc:docMk/>
            <pc:sldMk cId="3616277732" sldId="290"/>
            <ac:spMk id="3" creationId="{C477BF02-E719-C0CD-73FD-11B87D0DF946}"/>
          </ac:spMkLst>
        </pc:spChg>
      </pc:sldChg>
      <pc:sldChg chg="modNotesTx">
        <pc:chgData name="Bays, Darrell - MRP-APHIS" userId="8c1e42ac-165f-48ca-87f4-7dcdacd73c49" providerId="ADAL" clId="{C86EBBAA-EC75-4162-9A10-3BEAFCD7D9CB}" dt="2023-02-08T13:37:06.937" v="1" actId="6549"/>
        <pc:sldMkLst>
          <pc:docMk/>
          <pc:sldMk cId="1599287169" sldId="291"/>
        </pc:sldMkLst>
      </pc:sldChg>
    </pc:docChg>
  </pc:docChgLst>
  <pc:docChgLst>
    <pc:chgData name="Bays, Darrell - MRP-APHIS" userId="8c1e42ac-165f-48ca-87f4-7dcdacd73c49" providerId="ADAL" clId="{B19C1BD6-AF3F-4F1C-9F97-CC93FEF015EA}"/>
    <pc:docChg chg="custSel addSld delSld modSld">
      <pc:chgData name="Bays, Darrell - MRP-APHIS" userId="8c1e42ac-165f-48ca-87f4-7dcdacd73c49" providerId="ADAL" clId="{B19C1BD6-AF3F-4F1C-9F97-CC93FEF015EA}" dt="2023-02-08T15:30:03.756" v="325" actId="207"/>
      <pc:docMkLst>
        <pc:docMk/>
      </pc:docMkLst>
      <pc:sldChg chg="modSp mod">
        <pc:chgData name="Bays, Darrell - MRP-APHIS" userId="8c1e42ac-165f-48ca-87f4-7dcdacd73c49" providerId="ADAL" clId="{B19C1BD6-AF3F-4F1C-9F97-CC93FEF015EA}" dt="2023-02-08T15:16:05.731" v="4" actId="20577"/>
        <pc:sldMkLst>
          <pc:docMk/>
          <pc:sldMk cId="225598005" sldId="267"/>
        </pc:sldMkLst>
        <pc:spChg chg="mod">
          <ac:chgData name="Bays, Darrell - MRP-APHIS" userId="8c1e42ac-165f-48ca-87f4-7dcdacd73c49" providerId="ADAL" clId="{B19C1BD6-AF3F-4F1C-9F97-CC93FEF015EA}" dt="2023-02-08T15:16:05.731" v="4" actId="20577"/>
          <ac:spMkLst>
            <pc:docMk/>
            <pc:sldMk cId="225598005" sldId="267"/>
            <ac:spMk id="2" creationId="{FB46C532-BC19-DD60-0857-6133FCBAA132}"/>
          </ac:spMkLst>
        </pc:spChg>
      </pc:sldChg>
      <pc:sldChg chg="modSp mod">
        <pc:chgData name="Bays, Darrell - MRP-APHIS" userId="8c1e42ac-165f-48ca-87f4-7dcdacd73c49" providerId="ADAL" clId="{B19C1BD6-AF3F-4F1C-9F97-CC93FEF015EA}" dt="2023-02-08T15:17:09.048" v="52" actId="20577"/>
        <pc:sldMkLst>
          <pc:docMk/>
          <pc:sldMk cId="225141662" sldId="286"/>
        </pc:sldMkLst>
        <pc:spChg chg="mod">
          <ac:chgData name="Bays, Darrell - MRP-APHIS" userId="8c1e42ac-165f-48ca-87f4-7dcdacd73c49" providerId="ADAL" clId="{B19C1BD6-AF3F-4F1C-9F97-CC93FEF015EA}" dt="2023-02-08T15:17:09.048" v="52" actId="20577"/>
          <ac:spMkLst>
            <pc:docMk/>
            <pc:sldMk cId="225141662" sldId="286"/>
            <ac:spMk id="3" creationId="{0DADD631-DF46-6FC8-4754-997699609AD5}"/>
          </ac:spMkLst>
        </pc:spChg>
      </pc:sldChg>
      <pc:sldChg chg="addSp modSp del mod modClrScheme chgLayout">
        <pc:chgData name="Bays, Darrell - MRP-APHIS" userId="8c1e42ac-165f-48ca-87f4-7dcdacd73c49" providerId="ADAL" clId="{B19C1BD6-AF3F-4F1C-9F97-CC93FEF015EA}" dt="2023-02-08T15:21:05.813" v="90" actId="2696"/>
        <pc:sldMkLst>
          <pc:docMk/>
          <pc:sldMk cId="2107406207" sldId="292"/>
        </pc:sldMkLst>
        <pc:spChg chg="mod">
          <ac:chgData name="Bays, Darrell - MRP-APHIS" userId="8c1e42ac-165f-48ca-87f4-7dcdacd73c49" providerId="ADAL" clId="{B19C1BD6-AF3F-4F1C-9F97-CC93FEF015EA}" dt="2023-02-08T15:18:16.117" v="53" actId="21"/>
          <ac:spMkLst>
            <pc:docMk/>
            <pc:sldMk cId="2107406207" sldId="292"/>
            <ac:spMk id="2" creationId="{00000000-0000-0000-0000-000000000000}"/>
          </ac:spMkLst>
        </pc:spChg>
        <pc:spChg chg="add mod ord">
          <ac:chgData name="Bays, Darrell - MRP-APHIS" userId="8c1e42ac-165f-48ca-87f4-7dcdacd73c49" providerId="ADAL" clId="{B19C1BD6-AF3F-4F1C-9F97-CC93FEF015EA}" dt="2023-02-08T15:19:33.033" v="88" actId="122"/>
          <ac:spMkLst>
            <pc:docMk/>
            <pc:sldMk cId="2107406207" sldId="292"/>
            <ac:spMk id="3" creationId="{A4A3B2D0-14A9-FBEE-5F00-244A82C6C9AF}"/>
          </ac:spMkLst>
        </pc:spChg>
        <pc:spChg chg="add mod ord">
          <ac:chgData name="Bays, Darrell - MRP-APHIS" userId="8c1e42ac-165f-48ca-87f4-7dcdacd73c49" providerId="ADAL" clId="{B19C1BD6-AF3F-4F1C-9F97-CC93FEF015EA}" dt="2023-02-08T15:18:22.772" v="54" actId="700"/>
          <ac:spMkLst>
            <pc:docMk/>
            <pc:sldMk cId="2107406207" sldId="292"/>
            <ac:spMk id="4" creationId="{DADB697D-1DC7-5722-2C88-29D504FA22BB}"/>
          </ac:spMkLst>
        </pc:spChg>
      </pc:sldChg>
      <pc:sldChg chg="addSp delSp modSp new mod">
        <pc:chgData name="Bays, Darrell - MRP-APHIS" userId="8c1e42ac-165f-48ca-87f4-7dcdacd73c49" providerId="ADAL" clId="{B19C1BD6-AF3F-4F1C-9F97-CC93FEF015EA}" dt="2023-02-08T15:30:03.756" v="325" actId="207"/>
        <pc:sldMkLst>
          <pc:docMk/>
          <pc:sldMk cId="2021075907" sldId="293"/>
        </pc:sldMkLst>
        <pc:spChg chg="mod">
          <ac:chgData name="Bays, Darrell - MRP-APHIS" userId="8c1e42ac-165f-48ca-87f4-7dcdacd73c49" providerId="ADAL" clId="{B19C1BD6-AF3F-4F1C-9F97-CC93FEF015EA}" dt="2023-02-08T15:27:40.294" v="284" actId="255"/>
          <ac:spMkLst>
            <pc:docMk/>
            <pc:sldMk cId="2021075907" sldId="293"/>
            <ac:spMk id="2" creationId="{A5249BC2-5D11-ECA8-B21A-14CD72420715}"/>
          </ac:spMkLst>
        </pc:spChg>
        <pc:spChg chg="del mod">
          <ac:chgData name="Bays, Darrell - MRP-APHIS" userId="8c1e42ac-165f-48ca-87f4-7dcdacd73c49" providerId="ADAL" clId="{B19C1BD6-AF3F-4F1C-9F97-CC93FEF015EA}" dt="2023-02-08T15:22:40.775" v="168" actId="1032"/>
          <ac:spMkLst>
            <pc:docMk/>
            <pc:sldMk cId="2021075907" sldId="293"/>
            <ac:spMk id="3" creationId="{1B0928C4-5DB5-09A1-2091-9E73EFA847EC}"/>
          </ac:spMkLst>
        </pc:spChg>
        <pc:graphicFrameChg chg="add mod modGraphic">
          <ac:chgData name="Bays, Darrell - MRP-APHIS" userId="8c1e42ac-165f-48ca-87f4-7dcdacd73c49" providerId="ADAL" clId="{B19C1BD6-AF3F-4F1C-9F97-CC93FEF015EA}" dt="2023-02-08T15:30:03.756" v="325" actId="207"/>
          <ac:graphicFrameMkLst>
            <pc:docMk/>
            <pc:sldMk cId="2021075907" sldId="293"/>
            <ac:graphicFrameMk id="4" creationId="{82382488-52F4-8A46-FE50-BF063D177671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mailto:patrick.haslem@usda.gov" TargetMode="External"/><Relationship Id="rId1" Type="http://schemas.openxmlformats.org/officeDocument/2006/relationships/hyperlink" Target="mailto:Darrell.a.bays@usda.gov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mailto:Darrell.a.bays@usda.gov" TargetMode="External"/><Relationship Id="rId1" Type="http://schemas.openxmlformats.org/officeDocument/2006/relationships/hyperlink" Target="mailto:patrick.haslem@usda.gov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F77435-9357-4B47-972F-C1ABE3C6987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77D0E5-CD57-4C8E-8457-F1F0D913D518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3000" baseline="0" dirty="0"/>
            <a:t>Patrick Haslem – National Coordinator </a:t>
          </a:r>
        </a:p>
      </dgm:t>
    </dgm:pt>
    <dgm:pt modelId="{7D4D9C60-4401-48C7-82E3-271D0F7BB5DC}" type="parTrans" cxnId="{D4CF2702-3C0F-434F-B959-72D7719E4F23}">
      <dgm:prSet/>
      <dgm:spPr/>
      <dgm:t>
        <a:bodyPr/>
        <a:lstStyle/>
        <a:p>
          <a:endParaRPr lang="en-US" sz="3000" baseline="0"/>
        </a:p>
      </dgm:t>
    </dgm:pt>
    <dgm:pt modelId="{1853E4DE-091F-4488-97F6-0AC6AA20EB06}" type="sibTrans" cxnId="{D4CF2702-3C0F-434F-B959-72D7719E4F23}">
      <dgm:prSet/>
      <dgm:spPr/>
      <dgm:t>
        <a:bodyPr/>
        <a:lstStyle/>
        <a:p>
          <a:endParaRPr lang="en-US" sz="3000" baseline="0"/>
        </a:p>
      </dgm:t>
    </dgm:pt>
    <dgm:pt modelId="{0C4160D0-873D-4BFF-933D-5DFBEEBED8C1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000" baseline="0" dirty="0"/>
            <a:t>Darrell Bays – Field Operations Coordinator  </a:t>
          </a:r>
        </a:p>
      </dgm:t>
    </dgm:pt>
    <dgm:pt modelId="{81C66653-8575-40CD-A39F-D03FE2D46E01}" type="parTrans" cxnId="{DE3FE111-5D64-4F78-9C53-CA716D8BA4A9}">
      <dgm:prSet/>
      <dgm:spPr/>
      <dgm:t>
        <a:bodyPr/>
        <a:lstStyle/>
        <a:p>
          <a:endParaRPr lang="en-US" sz="3000" baseline="0"/>
        </a:p>
      </dgm:t>
    </dgm:pt>
    <dgm:pt modelId="{74F30C2C-467E-43D9-8AE1-240E7EE8663E}" type="sibTrans" cxnId="{DE3FE111-5D64-4F78-9C53-CA716D8BA4A9}">
      <dgm:prSet/>
      <dgm:spPr/>
      <dgm:t>
        <a:bodyPr/>
        <a:lstStyle/>
        <a:p>
          <a:endParaRPr lang="en-US" sz="3000" baseline="0"/>
        </a:p>
      </dgm:t>
    </dgm:pt>
    <dgm:pt modelId="{29FE9301-3D08-4B6F-A7DD-4C5C89E6708D}">
      <dgm:prSet phldrT="[Text]" custT="1"/>
      <dgm:spPr/>
      <dgm:t>
        <a:bodyPr/>
        <a:lstStyle/>
        <a:p>
          <a:pPr>
            <a:buFontTx/>
            <a:buNone/>
          </a:pPr>
          <a:r>
            <a:rPr lang="en-US" sz="3000" baseline="0" dirty="0">
              <a:hlinkClick xmlns:r="http://schemas.openxmlformats.org/officeDocument/2006/relationships" r:id="rId1"/>
            </a:rPr>
            <a:t>Darrell.a.bays@usda.gov</a:t>
          </a:r>
          <a:r>
            <a:rPr lang="en-US" sz="3000" baseline="0" dirty="0"/>
            <a:t> </a:t>
          </a:r>
        </a:p>
      </dgm:t>
    </dgm:pt>
    <dgm:pt modelId="{CAE16725-5F52-4C71-BAAD-1537903D6B90}" type="parTrans" cxnId="{66848B16-294C-483D-A85C-78DA187664FD}">
      <dgm:prSet/>
      <dgm:spPr/>
      <dgm:t>
        <a:bodyPr/>
        <a:lstStyle/>
        <a:p>
          <a:endParaRPr lang="en-US" sz="3000" baseline="0"/>
        </a:p>
      </dgm:t>
    </dgm:pt>
    <dgm:pt modelId="{81627305-825B-42E2-B89A-BEED1DCBEEA3}" type="sibTrans" cxnId="{66848B16-294C-483D-A85C-78DA187664FD}">
      <dgm:prSet/>
      <dgm:spPr/>
      <dgm:t>
        <a:bodyPr/>
        <a:lstStyle/>
        <a:p>
          <a:endParaRPr lang="en-US" sz="3000" baseline="0"/>
        </a:p>
      </dgm:t>
    </dgm:pt>
    <dgm:pt modelId="{69D61E4D-2CFB-4621-B614-310E0F6ED0CC}">
      <dgm:prSet phldrT="[Text]" custT="1"/>
      <dgm:spPr/>
      <dgm:t>
        <a:bodyPr/>
        <a:lstStyle/>
        <a:p>
          <a:pPr>
            <a:buFontTx/>
            <a:buNone/>
          </a:pPr>
          <a:r>
            <a:rPr lang="en-US" sz="3000" baseline="0" dirty="0">
              <a:hlinkClick xmlns:r="http://schemas.openxmlformats.org/officeDocument/2006/relationships" r:id="rId2"/>
            </a:rPr>
            <a:t>Patrick.haslem@usda.gov</a:t>
          </a:r>
          <a:endParaRPr lang="en-US" sz="3000" baseline="0" dirty="0"/>
        </a:p>
      </dgm:t>
    </dgm:pt>
    <dgm:pt modelId="{E120A487-915A-425F-A69F-4810C4F50F81}" type="parTrans" cxnId="{0AB093FF-54E6-47F6-AAF9-0AE73E4FEB88}">
      <dgm:prSet/>
      <dgm:spPr/>
      <dgm:t>
        <a:bodyPr/>
        <a:lstStyle/>
        <a:p>
          <a:endParaRPr lang="en-US"/>
        </a:p>
      </dgm:t>
    </dgm:pt>
    <dgm:pt modelId="{0DC083FC-DD3F-41C7-B42E-4767CFCD8FB6}" type="sibTrans" cxnId="{0AB093FF-54E6-47F6-AAF9-0AE73E4FEB88}">
      <dgm:prSet/>
      <dgm:spPr/>
      <dgm:t>
        <a:bodyPr/>
        <a:lstStyle/>
        <a:p>
          <a:endParaRPr lang="en-US"/>
        </a:p>
      </dgm:t>
    </dgm:pt>
    <dgm:pt modelId="{6AE680A9-CA01-4220-8C33-181FC61D5420}" type="pres">
      <dgm:prSet presAssocID="{0AF77435-9357-4B47-972F-C1ABE3C69874}" presName="linear" presStyleCnt="0">
        <dgm:presLayoutVars>
          <dgm:animLvl val="lvl"/>
          <dgm:resizeHandles val="exact"/>
        </dgm:presLayoutVars>
      </dgm:prSet>
      <dgm:spPr/>
    </dgm:pt>
    <dgm:pt modelId="{7D14F036-8CF8-4DFE-B8B8-F2AF5B0B8F8E}" type="pres">
      <dgm:prSet presAssocID="{D677D0E5-CD57-4C8E-8457-F1F0D913D51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67373B3-BA0A-46AD-953E-B18674435BE9}" type="pres">
      <dgm:prSet presAssocID="{D677D0E5-CD57-4C8E-8457-F1F0D913D518}" presName="childText" presStyleLbl="revTx" presStyleIdx="0" presStyleCnt="2">
        <dgm:presLayoutVars>
          <dgm:bulletEnabled val="1"/>
        </dgm:presLayoutVars>
      </dgm:prSet>
      <dgm:spPr/>
    </dgm:pt>
    <dgm:pt modelId="{18B42C8B-8F7E-42E3-9D15-72CFBCC069BB}" type="pres">
      <dgm:prSet presAssocID="{0C4160D0-873D-4BFF-933D-5DFBEEBED8C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4E78160-F837-40EC-8847-9BC2AF7503C7}" type="pres">
      <dgm:prSet presAssocID="{0C4160D0-873D-4BFF-933D-5DFBEEBED8C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6AF5AC00-8B7D-40E7-82E6-D9A05E0D97B2}" type="presOf" srcId="{0C4160D0-873D-4BFF-933D-5DFBEEBED8C1}" destId="{18B42C8B-8F7E-42E3-9D15-72CFBCC069BB}" srcOrd="0" destOrd="0" presId="urn:microsoft.com/office/officeart/2005/8/layout/vList2"/>
    <dgm:cxn modelId="{D4CF2702-3C0F-434F-B959-72D7719E4F23}" srcId="{0AF77435-9357-4B47-972F-C1ABE3C69874}" destId="{D677D0E5-CD57-4C8E-8457-F1F0D913D518}" srcOrd="0" destOrd="0" parTransId="{7D4D9C60-4401-48C7-82E3-271D0F7BB5DC}" sibTransId="{1853E4DE-091F-4488-97F6-0AC6AA20EB06}"/>
    <dgm:cxn modelId="{DE3FE111-5D64-4F78-9C53-CA716D8BA4A9}" srcId="{0AF77435-9357-4B47-972F-C1ABE3C69874}" destId="{0C4160D0-873D-4BFF-933D-5DFBEEBED8C1}" srcOrd="1" destOrd="0" parTransId="{81C66653-8575-40CD-A39F-D03FE2D46E01}" sibTransId="{74F30C2C-467E-43D9-8AE1-240E7EE8663E}"/>
    <dgm:cxn modelId="{66848B16-294C-483D-A85C-78DA187664FD}" srcId="{0C4160D0-873D-4BFF-933D-5DFBEEBED8C1}" destId="{29FE9301-3D08-4B6F-A7DD-4C5C89E6708D}" srcOrd="0" destOrd="0" parTransId="{CAE16725-5F52-4C71-BAAD-1537903D6B90}" sibTransId="{81627305-825B-42E2-B89A-BEED1DCBEEA3}"/>
    <dgm:cxn modelId="{9467AD1F-6E4D-47CA-8EAA-43F5F5EA46EC}" type="presOf" srcId="{29FE9301-3D08-4B6F-A7DD-4C5C89E6708D}" destId="{A4E78160-F837-40EC-8847-9BC2AF7503C7}" srcOrd="0" destOrd="0" presId="urn:microsoft.com/office/officeart/2005/8/layout/vList2"/>
    <dgm:cxn modelId="{5D36D21F-3160-4012-AB67-7C1868FD9967}" type="presOf" srcId="{0AF77435-9357-4B47-972F-C1ABE3C69874}" destId="{6AE680A9-CA01-4220-8C33-181FC61D5420}" srcOrd="0" destOrd="0" presId="urn:microsoft.com/office/officeart/2005/8/layout/vList2"/>
    <dgm:cxn modelId="{BDBB5124-68D7-4E86-B657-812E2E6B379D}" type="presOf" srcId="{D677D0E5-CD57-4C8E-8457-F1F0D913D518}" destId="{7D14F036-8CF8-4DFE-B8B8-F2AF5B0B8F8E}" srcOrd="0" destOrd="0" presId="urn:microsoft.com/office/officeart/2005/8/layout/vList2"/>
    <dgm:cxn modelId="{BCE771B5-1D27-4F24-AB45-E1B50F0A8B16}" type="presOf" srcId="{69D61E4D-2CFB-4621-B614-310E0F6ED0CC}" destId="{D67373B3-BA0A-46AD-953E-B18674435BE9}" srcOrd="0" destOrd="0" presId="urn:microsoft.com/office/officeart/2005/8/layout/vList2"/>
    <dgm:cxn modelId="{0AB093FF-54E6-47F6-AAF9-0AE73E4FEB88}" srcId="{D677D0E5-CD57-4C8E-8457-F1F0D913D518}" destId="{69D61E4D-2CFB-4621-B614-310E0F6ED0CC}" srcOrd="0" destOrd="0" parTransId="{E120A487-915A-425F-A69F-4810C4F50F81}" sibTransId="{0DC083FC-DD3F-41C7-B42E-4767CFCD8FB6}"/>
    <dgm:cxn modelId="{FB57F2C7-2814-4219-9590-DCEAE2341014}" type="presParOf" srcId="{6AE680A9-CA01-4220-8C33-181FC61D5420}" destId="{7D14F036-8CF8-4DFE-B8B8-F2AF5B0B8F8E}" srcOrd="0" destOrd="0" presId="urn:microsoft.com/office/officeart/2005/8/layout/vList2"/>
    <dgm:cxn modelId="{9F88AB28-3A4D-437A-B71C-878FBDA3543A}" type="presParOf" srcId="{6AE680A9-CA01-4220-8C33-181FC61D5420}" destId="{D67373B3-BA0A-46AD-953E-B18674435BE9}" srcOrd="1" destOrd="0" presId="urn:microsoft.com/office/officeart/2005/8/layout/vList2"/>
    <dgm:cxn modelId="{913B1878-0082-4F34-B4BE-AC81CA941AA8}" type="presParOf" srcId="{6AE680A9-CA01-4220-8C33-181FC61D5420}" destId="{18B42C8B-8F7E-42E3-9D15-72CFBCC069BB}" srcOrd="2" destOrd="0" presId="urn:microsoft.com/office/officeart/2005/8/layout/vList2"/>
    <dgm:cxn modelId="{14B92A2F-C179-48D9-B626-56B2CAABC82D}" type="presParOf" srcId="{6AE680A9-CA01-4220-8C33-181FC61D5420}" destId="{A4E78160-F837-40EC-8847-9BC2AF7503C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14F036-8CF8-4DFE-B8B8-F2AF5B0B8F8E}">
      <dsp:nvSpPr>
        <dsp:cNvPr id="0" name=""/>
        <dsp:cNvSpPr/>
      </dsp:nvSpPr>
      <dsp:spPr>
        <a:xfrm>
          <a:off x="0" y="5060"/>
          <a:ext cx="8229600" cy="1198080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 dirty="0"/>
            <a:t>Patrick Haslem – National Coordinator </a:t>
          </a:r>
        </a:p>
      </dsp:txBody>
      <dsp:txXfrm>
        <a:off x="58485" y="63545"/>
        <a:ext cx="8112630" cy="1081110"/>
      </dsp:txXfrm>
    </dsp:sp>
    <dsp:sp modelId="{D67373B3-BA0A-46AD-953E-B18674435BE9}">
      <dsp:nvSpPr>
        <dsp:cNvPr id="0" name=""/>
        <dsp:cNvSpPr/>
      </dsp:nvSpPr>
      <dsp:spPr>
        <a:xfrm>
          <a:off x="0" y="1203141"/>
          <a:ext cx="82296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lang="en-US" sz="3000" kern="1200" baseline="0" dirty="0">
              <a:hlinkClick xmlns:r="http://schemas.openxmlformats.org/officeDocument/2006/relationships" r:id="rId1"/>
            </a:rPr>
            <a:t>Patrick.haslem@usda.gov</a:t>
          </a:r>
          <a:endParaRPr lang="en-US" sz="3000" kern="1200" baseline="0" dirty="0"/>
        </a:p>
      </dsp:txBody>
      <dsp:txXfrm>
        <a:off x="0" y="1203141"/>
        <a:ext cx="8229600" cy="1059840"/>
      </dsp:txXfrm>
    </dsp:sp>
    <dsp:sp modelId="{18B42C8B-8F7E-42E3-9D15-72CFBCC069BB}">
      <dsp:nvSpPr>
        <dsp:cNvPr id="0" name=""/>
        <dsp:cNvSpPr/>
      </dsp:nvSpPr>
      <dsp:spPr>
        <a:xfrm>
          <a:off x="0" y="2262981"/>
          <a:ext cx="8229600" cy="119808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 dirty="0"/>
            <a:t>Darrell Bays – Field Operations Coordinator  </a:t>
          </a:r>
        </a:p>
      </dsp:txBody>
      <dsp:txXfrm>
        <a:off x="58485" y="2321466"/>
        <a:ext cx="8112630" cy="1081110"/>
      </dsp:txXfrm>
    </dsp:sp>
    <dsp:sp modelId="{A4E78160-F837-40EC-8847-9BC2AF7503C7}">
      <dsp:nvSpPr>
        <dsp:cNvPr id="0" name=""/>
        <dsp:cNvSpPr/>
      </dsp:nvSpPr>
      <dsp:spPr>
        <a:xfrm>
          <a:off x="0" y="3461061"/>
          <a:ext cx="82296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lang="en-US" sz="3000" kern="1200" baseline="0" dirty="0">
              <a:hlinkClick xmlns:r="http://schemas.openxmlformats.org/officeDocument/2006/relationships" r:id="rId2"/>
            </a:rPr>
            <a:t>Darrell.a.bays@usda.gov</a:t>
          </a:r>
          <a:r>
            <a:rPr lang="en-US" sz="3000" kern="1200" baseline="0" dirty="0"/>
            <a:t> </a:t>
          </a:r>
        </a:p>
      </dsp:txBody>
      <dsp:txXfrm>
        <a:off x="0" y="3461061"/>
        <a:ext cx="8229600" cy="1059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4320D-8180-48D8-A60E-18D3982FB05C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BA8D2-0E1C-4BFB-9B3E-0E55DFF32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3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129F32-52C6-46A5-A7B7-8794FFC1509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8941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***Cross Functional Working Groups </a:t>
            </a:r>
          </a:p>
          <a:p>
            <a:r>
              <a:rPr lang="en-US" dirty="0"/>
              <a:t>***Emergency and Domestic Programs </a:t>
            </a:r>
          </a:p>
          <a:p>
            <a:r>
              <a:rPr lang="en-US" dirty="0"/>
              <a:t>** National Identification Services</a:t>
            </a:r>
          </a:p>
          <a:p>
            <a:r>
              <a:rPr lang="en-US" dirty="0"/>
              <a:t>***Science and Technology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BA8D2-0E1C-4BFB-9B3E-0E55DFF321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59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BA8D2-0E1C-4BFB-9B3E-0E55DFF321F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3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BA8D2-0E1C-4BFB-9B3E-0E55DFF321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37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BA8D2-0E1C-4BFB-9B3E-0E55DFF321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17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BA8D2-0E1C-4BFB-9B3E-0E55DFF321F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23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BA8D2-0E1C-4BFB-9B3E-0E55DFF321F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72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>
            <a:normAutofit/>
          </a:bodyPr>
          <a:lstStyle>
            <a:lvl1pPr algn="ctr"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2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56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7224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774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7388"/>
            <a:ext cx="8229600" cy="710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105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4"/>
            <a:ext cx="9144000" cy="70699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61FA86-5F79-4E3B-A889-DA97620A0A6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23857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83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/>
          </p:cNvSpPr>
          <p:nvPr/>
        </p:nvSpPr>
        <p:spPr>
          <a:xfrm>
            <a:off x="1657350" y="1058502"/>
            <a:ext cx="5829300" cy="188587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CAPS/PPA/PD Preliminary Identification</a:t>
            </a:r>
          </a:p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February </a:t>
            </a:r>
            <a:r>
              <a:rPr lang="en-US" sz="2800" b="1" dirty="0">
                <a:latin typeface="+mj-lt"/>
                <a:ea typeface="+mj-ea"/>
                <a:cs typeface="+mj-cs"/>
              </a:rPr>
              <a:t>1st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2023  </a:t>
            </a:r>
          </a:p>
        </p:txBody>
      </p:sp>
      <p:sp>
        <p:nvSpPr>
          <p:cNvPr id="2" name="Title 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5DB57-2BE5-9868-7005-2E5FB9EF71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944380"/>
            <a:ext cx="6400800" cy="328497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USDA Forest Pest Laboratory </a:t>
            </a:r>
            <a:r>
              <a:rPr lang="en-US" sz="3000" b="1" dirty="0">
                <a:solidFill>
                  <a:srgbClr val="252424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Otis Air National Guard Base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1398 W. Truck Rd.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Buzzards Bay, MA 02542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United States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087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319E5-B227-4846-544B-47D4CD8B9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Identification Service NIS – Tasks/Protocols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4EA87-3140-1BE3-3CEB-70311D18B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Verify appropriate identification protocols and tools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 Pest Confirmation (Guidance, S&amp;D Reviews, ARM Pest Status)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Initiate new screening aids and protocols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Manage the suite of screening aids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Resolve identification issues for pests on the Priority Pest list or pests under consideration for inclusion on the list.  </a:t>
            </a:r>
          </a:p>
          <a:p>
            <a:pPr algn="l" rtl="0" fontAlgn="base"/>
            <a:endParaRPr lang="en-US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Serves as an advocate for the identifiers, but also holds them accountable for following protocols and processing samples timely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768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AE817-7C69-1951-B6DF-ACE07A46A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n-US" dirty="0"/>
            </a:br>
            <a:br>
              <a:rPr lang="en-US" dirty="0"/>
            </a:br>
            <a:r>
              <a:rPr lang="en-US" dirty="0"/>
              <a:t>CAPSIS Support </a:t>
            </a:r>
            <a:br>
              <a:rPr lang="en-US" dirty="0"/>
            </a:br>
            <a:r>
              <a:rPr lang="en-US" sz="1600" dirty="0"/>
              <a:t>Michael Hill </a:t>
            </a:r>
            <a:r>
              <a:rPr lang="en-US" dirty="0"/>
              <a:t>–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Director - Center for Environmental and Regulatory Information Systems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600" dirty="0"/>
              <a:t>Bonnie Dietrich – Project Coordinator -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Center for Environmental and Regulatory Information Systems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2D2EE-A688-F385-6823-A167AB24B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Key Task</a:t>
            </a:r>
          </a:p>
          <a:p>
            <a:pPr lvl="1"/>
            <a:r>
              <a:rPr lang="en-US" dirty="0"/>
              <a:t>Survey Summary Form – Diagnostic Summary </a:t>
            </a:r>
          </a:p>
          <a:p>
            <a:pPr lvl="1"/>
            <a:r>
              <a:rPr lang="en-US" dirty="0"/>
              <a:t>Sample Submission Guidance </a:t>
            </a:r>
          </a:p>
          <a:p>
            <a:pPr lvl="1"/>
            <a:r>
              <a:rPr lang="en-US" dirty="0"/>
              <a:t>Screening Aids</a:t>
            </a:r>
          </a:p>
          <a:p>
            <a:pPr lvl="1"/>
            <a:r>
              <a:rPr lang="en-US" dirty="0"/>
              <a:t>Training Resources </a:t>
            </a:r>
          </a:p>
          <a:p>
            <a:r>
              <a:rPr lang="en-US" dirty="0"/>
              <a:t>Goals Achieved and Future Planning </a:t>
            </a:r>
          </a:p>
          <a:p>
            <a:pPr lvl="1"/>
            <a:r>
              <a:rPr lang="en-US" dirty="0"/>
              <a:t>Review/Update Screening Aids</a:t>
            </a:r>
          </a:p>
          <a:p>
            <a:pPr lvl="1"/>
            <a:r>
              <a:rPr lang="en-US" dirty="0"/>
              <a:t>SSF Definitions </a:t>
            </a:r>
          </a:p>
          <a:p>
            <a:pPr lvl="2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Identifier / Diagnostician</a:t>
            </a:r>
          </a:p>
          <a:p>
            <a:pPr lvl="2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Diagnostic Details</a:t>
            </a:r>
            <a:endParaRPr lang="en-US" dirty="0"/>
          </a:p>
          <a:p>
            <a:pPr lvl="1"/>
            <a:r>
              <a:rPr lang="en-US" dirty="0"/>
              <a:t>AMPS Page - </a:t>
            </a:r>
            <a:r>
              <a:rPr lang="en-US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Key Diagnostic or Identification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804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F05F0-720C-D674-6B2A-B962980A4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900" dirty="0"/>
              <a:t>ARM Domestic Module</a:t>
            </a:r>
            <a:br>
              <a:rPr lang="en-US" dirty="0"/>
            </a:br>
            <a:r>
              <a:rPr lang="en-US" sz="1400" dirty="0"/>
              <a:t>Tina Gresham – EDP National Policy Manager</a:t>
            </a:r>
            <a:br>
              <a:rPr lang="en-US" sz="1400" dirty="0"/>
            </a:br>
            <a:r>
              <a:rPr lang="en-US" sz="1400" dirty="0"/>
              <a:t>Darrell Bays – FO CFWG Representative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DD631-DF46-6FC8-4754-997699609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Task</a:t>
            </a:r>
          </a:p>
          <a:p>
            <a:pPr lvl="1"/>
            <a:r>
              <a:rPr lang="en-US" dirty="0"/>
              <a:t>supports ARM users from domestic programs and activities</a:t>
            </a:r>
          </a:p>
          <a:p>
            <a:pPr lvl="2"/>
            <a:r>
              <a:rPr lang="en-US" dirty="0"/>
              <a:t>Diagnostic Requests – (DR)</a:t>
            </a:r>
          </a:p>
          <a:p>
            <a:pPr lvl="2"/>
            <a:r>
              <a:rPr lang="en-US" dirty="0"/>
              <a:t>Emergency Action Notifications – (EAN)</a:t>
            </a:r>
          </a:p>
          <a:p>
            <a:pPr lvl="2"/>
            <a:r>
              <a:rPr lang="en-US" dirty="0"/>
              <a:t>DR Notification Routing  </a:t>
            </a:r>
          </a:p>
          <a:p>
            <a:pPr lvl="2"/>
            <a:r>
              <a:rPr lang="en-US" dirty="0"/>
              <a:t>Testing </a:t>
            </a:r>
          </a:p>
          <a:p>
            <a:r>
              <a:rPr lang="en-US" dirty="0"/>
              <a:t>Goals Achieved and Future Planning </a:t>
            </a:r>
          </a:p>
          <a:p>
            <a:pPr lvl="1"/>
            <a:r>
              <a:rPr lang="en-US" dirty="0"/>
              <a:t>Established ARM Communication workflow </a:t>
            </a:r>
          </a:p>
          <a:p>
            <a:pPr lvl="1"/>
            <a:r>
              <a:rPr lang="en-US" dirty="0"/>
              <a:t>Established a budget</a:t>
            </a:r>
          </a:p>
          <a:p>
            <a:pPr lvl="1"/>
            <a:r>
              <a:rPr lang="en-US" dirty="0"/>
              <a:t>Identified and ranked needed enhancements</a:t>
            </a:r>
          </a:p>
          <a:p>
            <a:pPr lvl="1"/>
            <a:r>
              <a:rPr lang="en-US" dirty="0"/>
              <a:t>Plan for Field level training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41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49BC2-5D11-ECA8-B21A-14CD7242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Thank you! For more information please contact;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2382488-52F4-8A46-FE50-BF063D1776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931309"/>
              </p:ext>
            </p:extLst>
          </p:nvPr>
        </p:nvGraphicFramePr>
        <p:xfrm>
          <a:off x="457200" y="18113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075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509B-03AE-B47B-4292-DB44FFF98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Overview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BB363-1984-1639-23FC-6054A989A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Key Partners  </a:t>
            </a:r>
          </a:p>
          <a:p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Review Roles and Responsibilities</a:t>
            </a:r>
          </a:p>
          <a:p>
            <a:r>
              <a:rPr lang="en-US" sz="3200" dirty="0">
                <a:latin typeface="Arial"/>
              </a:rPr>
              <a:t>Discuss Goals and Achievements </a:t>
            </a:r>
          </a:p>
          <a:p>
            <a:r>
              <a:rPr lang="en-US" sz="3200" dirty="0">
                <a:latin typeface="Arial"/>
              </a:rPr>
              <a:t>Discuss Future Planning 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kumimoji="0" lang="en-US" sz="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br>
              <a:rPr lang="en-US" b="0" dirty="0">
                <a:latin typeface="Arial"/>
                <a:ea typeface="+mn-ea"/>
                <a:cs typeface="+mn-cs"/>
              </a:rPr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63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6D26-5FB9-7DFD-32D0-D59C658A9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162" y="945963"/>
            <a:ext cx="8229600" cy="710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Preliminary ID CFWG*</a:t>
            </a:r>
            <a:b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C530F-08A1-715A-9386-895653202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Patrick Haslem – 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EDP*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Preliminary ID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National Coordinator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Steven Bullington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– NIS* </a:t>
            </a:r>
            <a:r>
              <a:rPr lang="en-US" dirty="0">
                <a:ea typeface="STXingkai" panose="020B0503020204020204" pitchFamily="2" charset="-122"/>
                <a:cs typeface="Times New Roman" panose="02020603050405020304" pitchFamily="18" charset="0"/>
              </a:rPr>
              <a:t>Domestic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Diagnostics Coordinator </a:t>
            </a:r>
            <a:endParaRPr lang="en-US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Darrell Bays – 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Field Operations Preliminary ID Coordinator</a:t>
            </a:r>
            <a:endParaRPr lang="en-US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Soo-Hoon (Sam) Kim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Acting S&amp;T* Assistant Director - Plant Pest Risk Analysis </a:t>
            </a:r>
            <a:endParaRPr lang="en-US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Colin Funaro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S&amp;T Risk Analyst – CAPS Support – Entomology</a:t>
            </a:r>
            <a:endParaRPr lang="en-US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Vacant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S&amp;T Risk Analyst – CAPS Support – Plant Pathology </a:t>
            </a:r>
            <a:endParaRPr lang="en-US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58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B9D82-022B-48B2-C82C-77B08D079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ID CFWG – Key Task/Future Planning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A6353-214C-BB44-2093-C6D21AE39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Review Survey &amp; Diagnostic Request </a:t>
            </a:r>
          </a:p>
          <a:p>
            <a:endParaRPr lang="en-US" dirty="0"/>
          </a:p>
          <a:p>
            <a:r>
              <a:rPr lang="en-US" dirty="0"/>
              <a:t>Revise and strengthen CFA’s roles and responsibility lanes </a:t>
            </a:r>
          </a:p>
          <a:p>
            <a:endParaRPr lang="en-US" dirty="0"/>
          </a:p>
          <a:p>
            <a:r>
              <a:rPr lang="en-US" dirty="0"/>
              <a:t>Increase efficiency and support across all pest programs (CAPS and Farm Bill surveys are critical).</a:t>
            </a:r>
          </a:p>
          <a:p>
            <a:endParaRPr lang="en-US" dirty="0"/>
          </a:p>
          <a:p>
            <a:r>
              <a:rPr lang="en-US" dirty="0"/>
              <a:t>Work with CFMG leadership to determine how to support new surveys/expand existing surveys.  </a:t>
            </a:r>
          </a:p>
          <a:p>
            <a:endParaRPr lang="en-US" dirty="0"/>
          </a:p>
          <a:p>
            <a:r>
              <a:rPr lang="en-US" dirty="0"/>
              <a:t>Which surveys are not able to be performed because states and PPQ do not have identification/diagnostic resources available? </a:t>
            </a:r>
          </a:p>
          <a:p>
            <a:endParaRPr lang="en-US" dirty="0"/>
          </a:p>
          <a:p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 priority list of projects/capacity for Farm Bill Implementation Plan, annually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287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CEE28-7495-BC88-4AB2-1B2FE88D5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PPQ Domestic Identifiers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CE753CA-CDD3-3EA4-3CD5-84D99F6F07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400175"/>
            <a:ext cx="8858249" cy="5314950"/>
          </a:xfrm>
        </p:spPr>
      </p:pic>
    </p:spTree>
    <p:extLst>
      <p:ext uri="{BB962C8B-B14F-4D97-AF65-F5344CB8AC3E}">
        <p14:creationId xmlns:p14="http://schemas.microsoft.com/office/powerpoint/2010/main" val="1247436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F5A01-59C3-C9F1-00BC-15327FD27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Taxonomic Institutions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DB29740-AF0B-E8E6-7AC5-1D64E0319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Carnegie Institute </a:t>
            </a:r>
          </a:p>
          <a:p>
            <a:pPr lvl="1"/>
            <a:r>
              <a:rPr lang="en-US" dirty="0"/>
              <a:t>5 Year Contract - Annual performance review/renewal </a:t>
            </a:r>
          </a:p>
          <a:p>
            <a:endParaRPr lang="en-US" dirty="0"/>
          </a:p>
          <a:p>
            <a:r>
              <a:rPr lang="en-US" dirty="0"/>
              <a:t>Mississippi State Screening Center</a:t>
            </a:r>
          </a:p>
          <a:p>
            <a:pPr lvl="1"/>
            <a:r>
              <a:rPr lang="en-US" dirty="0"/>
              <a:t>PPA and Pest Detection – Annual Cooperative Agreement (CA)</a:t>
            </a:r>
          </a:p>
          <a:p>
            <a:endParaRPr lang="en-US" dirty="0"/>
          </a:p>
          <a:p>
            <a:r>
              <a:rPr lang="en-US" dirty="0"/>
              <a:t>Oregon Dept. of Agriculture </a:t>
            </a:r>
          </a:p>
          <a:p>
            <a:pPr lvl="1"/>
            <a:r>
              <a:rPr lang="en-US" dirty="0"/>
              <a:t>PPA – Annual Cooperative Agreement (CA)</a:t>
            </a:r>
          </a:p>
          <a:p>
            <a:endParaRPr lang="en-US" dirty="0"/>
          </a:p>
          <a:p>
            <a:r>
              <a:rPr lang="en-US" dirty="0"/>
              <a:t>Washington State Department of Agriculture  </a:t>
            </a:r>
          </a:p>
          <a:p>
            <a:pPr lvl="1"/>
            <a:r>
              <a:rPr lang="en-US" dirty="0"/>
              <a:t>PPA – Annual Cooperative Agreement (CA) </a:t>
            </a:r>
          </a:p>
          <a:p>
            <a:pPr lvl="1"/>
            <a:endParaRPr lang="en-US" dirty="0"/>
          </a:p>
          <a:p>
            <a:pPr marL="342900" lvl="1" indent="0">
              <a:buNone/>
            </a:pPr>
            <a:r>
              <a:rPr lang="en-US" dirty="0"/>
              <a:t>PPA Goal 3 CA’s are governed by Goal 3 Implementation, Work, Financial Plans and Accomplishment Reports. </a:t>
            </a:r>
          </a:p>
        </p:txBody>
      </p:sp>
    </p:spTree>
    <p:extLst>
      <p:ext uri="{BB962C8B-B14F-4D97-AF65-F5344CB8AC3E}">
        <p14:creationId xmlns:p14="http://schemas.microsoft.com/office/powerpoint/2010/main" val="555608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7AF09-EF46-B3C7-F461-B42B979D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ID Coordinator Key Tasks –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D3671-F951-B979-72D4-2473D9795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ADODR for Institutions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Liaison with NIS</a:t>
            </a:r>
          </a:p>
          <a:p>
            <a:endParaRPr lang="en-US" dirty="0"/>
          </a:p>
          <a:p>
            <a:r>
              <a:rPr lang="en-US" dirty="0"/>
              <a:t>Supports field sample coordination </a:t>
            </a:r>
          </a:p>
          <a:p>
            <a:endParaRPr lang="en-US" dirty="0"/>
          </a:p>
          <a:p>
            <a:r>
              <a:rPr lang="en-US" dirty="0"/>
              <a:t>Manage capacity overflows </a:t>
            </a:r>
          </a:p>
          <a:p>
            <a:endParaRPr lang="en-US" dirty="0"/>
          </a:p>
          <a:p>
            <a:r>
              <a:rPr lang="en-US" dirty="0"/>
              <a:t>Evaluate and manage capacity for Institutions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122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2E6FF-E346-C74A-4F7A-CF472E6F3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Operations – Key Tasks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6A233-2931-71F1-7869-E5F0110E5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and manage the assigned financial resources </a:t>
            </a:r>
          </a:p>
          <a:p>
            <a:endParaRPr lang="en-US" dirty="0"/>
          </a:p>
          <a:p>
            <a:r>
              <a:rPr lang="en-US" dirty="0"/>
              <a:t>Coordinate PPQ PSS sample submission annually (EWB/BB)</a:t>
            </a:r>
          </a:p>
          <a:p>
            <a:endParaRPr lang="en-US" dirty="0"/>
          </a:p>
          <a:p>
            <a:r>
              <a:rPr lang="en-US" dirty="0"/>
              <a:t>Manage Contracts/Agreements that are funded through FO Pest Detection</a:t>
            </a:r>
          </a:p>
          <a:p>
            <a:endParaRPr lang="en-US" dirty="0"/>
          </a:p>
          <a:p>
            <a:r>
              <a:rPr lang="en-US" dirty="0"/>
              <a:t>Look for identification gaps </a:t>
            </a:r>
          </a:p>
          <a:p>
            <a:endParaRPr lang="en-US" dirty="0"/>
          </a:p>
          <a:p>
            <a:r>
              <a:rPr lang="en-US" dirty="0"/>
              <a:t>Work closely with the National Coordinator to account for identification costs in agreements and look for areas to improve service cost savings. </a:t>
            </a:r>
          </a:p>
        </p:txBody>
      </p:sp>
    </p:spTree>
    <p:extLst>
      <p:ext uri="{BB962C8B-B14F-4D97-AF65-F5344CB8AC3E}">
        <p14:creationId xmlns:p14="http://schemas.microsoft.com/office/powerpoint/2010/main" val="3224221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6C532-BC19-DD60-0857-6133FCBAA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Achieved and Future Planning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1484A-2877-A4C6-84E7-6D783F32F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Discuss sample submission/preservation challenges</a:t>
            </a:r>
          </a:p>
          <a:p>
            <a:r>
              <a:rPr lang="en-US" dirty="0"/>
              <a:t>Support pilot trap/lure preliminary ID impact evaluations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Examples - Gauge by-catch of 6 Component Cerambycid lure</a:t>
            </a:r>
          </a:p>
          <a:p>
            <a:endParaRPr lang="en-US" dirty="0"/>
          </a:p>
          <a:p>
            <a:r>
              <a:rPr lang="en-US" dirty="0"/>
              <a:t>Support on-boarding of new Domestic PPQ Identifiers</a:t>
            </a:r>
          </a:p>
          <a:p>
            <a:pPr lvl="1"/>
            <a:r>
              <a:rPr lang="en-US" dirty="0"/>
              <a:t>Supervised by FO SPHD</a:t>
            </a:r>
          </a:p>
          <a:p>
            <a:r>
              <a:rPr lang="en-US" dirty="0"/>
              <a:t>Facilitate workload coordination with PPQ Domestic Identifiers </a:t>
            </a:r>
          </a:p>
          <a:p>
            <a:r>
              <a:rPr lang="en-US" dirty="0"/>
              <a:t>Assess current resources available to assist w/ID (training, voucher specimens, screening aids, job aids)</a:t>
            </a:r>
          </a:p>
          <a:p>
            <a:r>
              <a:rPr lang="en-US" dirty="0"/>
              <a:t>Exploring molecular options due to;</a:t>
            </a:r>
          </a:p>
          <a:p>
            <a:pPr lvl="1"/>
            <a:r>
              <a:rPr lang="en-US" dirty="0"/>
              <a:t> By-catch capacity (OWB) </a:t>
            </a:r>
          </a:p>
          <a:p>
            <a:pPr lvl="1"/>
            <a:r>
              <a:rPr lang="en-US" dirty="0"/>
              <a:t>Endangered Species compliance (RPB) </a:t>
            </a:r>
          </a:p>
          <a:p>
            <a:pPr lvl="1"/>
            <a:r>
              <a:rPr lang="en-US" dirty="0"/>
              <a:t>Pesticide compliance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98005"/>
      </p:ext>
    </p:extLst>
  </p:cSld>
  <p:clrMapOvr>
    <a:masterClrMapping/>
  </p:clrMapOvr>
</p:sld>
</file>

<file path=ppt/theme/theme1.xml><?xml version="1.0" encoding="utf-8"?>
<a:theme xmlns:a="http://schemas.openxmlformats.org/drawingml/2006/main" name="Getting Your Message Acros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7274a981-c812-4bc8-a299-9413e9e0141e" xsi:nil="true"/>
    <Version0 xmlns="7274a981-c812-4bc8-a299-9413e9e0141e" xsi:nil="true"/>
    <_dlc_DocId xmlns="946b1f3c-ad30-4bca-9395-c2c4ea552107">NXRC265MJ43S-1379969754-3084</_dlc_DocId>
    <_dlc_DocIdUrl xmlns="946b1f3c-ad30-4bca-9395-c2c4ea552107">
      <Url>https://usdagcc.sharepoint.com/sites/aphis-ppq-policy/php/PD/CAPS/_layouts/15/DocIdRedir.aspx?ID=NXRC265MJ43S-1379969754-3084</Url>
      <Description>NXRC265MJ43S-1379969754-3084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3ADEFF8FA0D44F80EB729D7C288B3F" ma:contentTypeVersion="2729" ma:contentTypeDescription="Create a new document." ma:contentTypeScope="" ma:versionID="b1720b98dc588d4d0b038bd6944e1d38">
  <xsd:schema xmlns:xsd="http://www.w3.org/2001/XMLSchema" xmlns:xs="http://www.w3.org/2001/XMLSchema" xmlns:p="http://schemas.microsoft.com/office/2006/metadata/properties" xmlns:ns2="7274a981-c812-4bc8-a299-9413e9e0141e" xmlns:ns3="946b1f3c-ad30-4bca-9395-c2c4ea552107" xmlns:ns4="6413699b-d948-40f1-9d08-c7ff8b30f535" targetNamespace="http://schemas.microsoft.com/office/2006/metadata/properties" ma:root="true" ma:fieldsID="5699c75354b9fc297d793364eb3114e6" ns2:_="" ns3:_="" ns4:_="">
    <xsd:import namespace="7274a981-c812-4bc8-a299-9413e9e0141e"/>
    <xsd:import namespace="946b1f3c-ad30-4bca-9395-c2c4ea552107"/>
    <xsd:import namespace="6413699b-d948-40f1-9d08-c7ff8b30f535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2:Version0" minOccurs="0"/>
                <xsd:element ref="ns3:_dlc_DocId" minOccurs="0"/>
                <xsd:element ref="ns3:_dlc_DocIdUrl" minOccurs="0"/>
                <xsd:element ref="ns3:_dlc_DocIdPersistId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74a981-c812-4bc8-a299-9413e9e0141e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internalName="Comments" ma:readOnly="false">
      <xsd:simpleType>
        <xsd:restriction base="dms:Text">
          <xsd:maxLength value="255"/>
        </xsd:restriction>
      </xsd:simpleType>
    </xsd:element>
    <xsd:element name="Version0" ma:index="3" nillable="true" ma:displayName="Version" ma:decimals="-1" ma:internalName="Version0" ma:readOnly="false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6b1f3c-ad30-4bca-9395-c2c4ea552107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3699b-d948-40f1-9d08-c7ff8b30f53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 xmlns=""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D98892E-A479-4101-ADFD-F0F5D3C438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A51A6C-F20E-43EE-8218-4EF225B249B1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6413699b-d948-40f1-9d08-c7ff8b30f535"/>
    <ds:schemaRef ds:uri="946b1f3c-ad30-4bca-9395-c2c4ea552107"/>
    <ds:schemaRef ds:uri="http://purl.org/dc/dcmitype/"/>
    <ds:schemaRef ds:uri="7274a981-c812-4bc8-a299-9413e9e0141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41A9D0E-AEB5-40B7-A3BE-D1A0E3495412}"/>
</file>

<file path=customXml/itemProps4.xml><?xml version="1.0" encoding="utf-8"?>
<ds:datastoreItem xmlns:ds="http://schemas.openxmlformats.org/officeDocument/2006/customXml" ds:itemID="{AB6379D7-A332-4C69-A3CF-7613E4A596A5}">
  <ds:schemaRefs>
    <ds:schemaRef ds:uri="http://schemas.microsoft.com/sharepoint/events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4354</TotalTime>
  <Words>750</Words>
  <Application>Microsoft Office PowerPoint</Application>
  <PresentationFormat>On-screen Show (4:3)</PresentationFormat>
  <Paragraphs>135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Times New Roman</vt:lpstr>
      <vt:lpstr>Getting Your Message Across</vt:lpstr>
      <vt:lpstr> </vt:lpstr>
      <vt:lpstr>Overview </vt:lpstr>
      <vt:lpstr>Preliminary ID CFWG* </vt:lpstr>
      <vt:lpstr>Preliminary ID CFWG – Key Task/Future Planning </vt:lpstr>
      <vt:lpstr>PPQ Domestic Identifiers </vt:lpstr>
      <vt:lpstr>Taxonomic Institutions </vt:lpstr>
      <vt:lpstr>Preliminary ID Coordinator Key Tasks –</vt:lpstr>
      <vt:lpstr>Field Operations – Key Tasks </vt:lpstr>
      <vt:lpstr>Goals Achieved and Future Planning </vt:lpstr>
      <vt:lpstr>National Identification Service NIS – Tasks/Protocols </vt:lpstr>
      <vt:lpstr>  CAPSIS Support  Michael Hill – Director - Center for Environmental and Regulatory Information Systems Bonnie Dietrich – Project Coordinator - Center for Environmental and Regulatory Information Systems </vt:lpstr>
      <vt:lpstr>ARM Domestic Module Tina Gresham – EDP National Policy Manager Darrell Bays – FO CFWG Representative </vt:lpstr>
      <vt:lpstr>Thank you! For more information please contact;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Support Structure    Discuss   + Plus +  Overview of   PPQ’s Communications Team &amp; LPA</dc:title>
  <dc:creator>Bays, Darrell A - APHIS</dc:creator>
  <cp:lastModifiedBy>Bays, Darrell A - APHIS</cp:lastModifiedBy>
  <cp:revision>17</cp:revision>
  <dcterms:created xsi:type="dcterms:W3CDTF">2023-01-28T20:14:19Z</dcterms:created>
  <dcterms:modified xsi:type="dcterms:W3CDTF">2023-02-08T15:30:13Z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0x010100713ADEFF8FA0D44F80EB729D7C288B3F</vt:lpwstr>
  </property>
  <property fmtid="{D5CDD505-2E9C-101B-9397-08002B2CF9AE}" pid="3" name="_dlc_DocIdItemGuid">
    <vt:lpwstr>a274e587-9c9f-4430-9f7c-b324c4013c92</vt:lpwstr>
  </property>
</Properties>
</file>