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webextensions/webextension1.xml" ContentType="application/vnd.ms-office.webextension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7BC108F-2AB8-48DA-AB49-F9E86BDDFE2F}" v="6" dt="2018-08-08T09:06:44.78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51"/>
    <p:restoredTop sz="94647"/>
  </p:normalViewPr>
  <p:slideViewPr>
    <p:cSldViewPr snapToGrid="0" snapToObjects="1">
      <p:cViewPr varScale="1">
        <p:scale>
          <a:sx n="113" d="100"/>
          <a:sy n="113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7D725C-9F89-4807-A22C-F09908426F05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F9F6D4-D0A6-4059-BC72-4FCC09FF7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9406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ages.store.office.com/addinsinstallpage.aspx?rs=en-US&amp;assetid=WA200003233&amp;isWac=True&amp;ui=en-US&amp;ad=US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dirty="0">
                <a:latin typeface="Segoe UI" panose="020B0502040204020203" pitchFamily="34" charset="0"/>
                <a:cs typeface="Segoe UI" panose="020B0502040204020203" pitchFamily="34" charset="0"/>
              </a:rPr>
              <a:t>Return to your internet browser or copy this link into your browser:</a:t>
            </a:r>
          </a:p>
          <a:p>
            <a:pPr marL="0" indent="0" algn="l" defTabSz="914400" rtl="0" eaLnBrk="1" latinLnBrk="0" hangingPunct="1"/>
            <a:r>
              <a:rPr lang="en-US" sz="1200" b="0" i="0" u="sng" kern="1200" dirty="0">
                <a:solidFill>
                  <a:srgbClr val="0563C1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3"/>
              </a:rPr>
              <a:t>https://pages.store.office.com/addinsinstallpage.aspx?rs=en-US&amp;assetid=WA200003233&amp;isWac=True&amp;ui=en-US&amp;ad=US</a:t>
            </a:r>
            <a:endParaRPr lang="en-US" sz="1200" b="0" i="0" u="sng" kern="1200" dirty="0">
              <a:solidFill>
                <a:srgbClr val="0563C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F9F6D4-D0A6-4059-BC72-4FCC09FF7E1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1872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14106F-A246-2E48-9544-E8146AB80C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229C53-2CA9-764A-93AB-ECAD546B01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6C782C-8745-7347-B6AC-4D8772289B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2730A-859E-B540-ADF3-E97069AD1FDB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1CFD0D-118D-4441-A91C-1B836A28A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CB8388-0632-6942-96AC-2D619404E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5DC9C-C50D-D242-B083-59CEE07163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746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659CC8-54DA-0A42-9DA3-C9E7FB11F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1DD596-2259-614F-A986-3F25CF600F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A5B1C8-F927-B147-8326-E3862924A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2730A-859E-B540-ADF3-E97069AD1FDB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0B53A9-157A-9941-B952-607DAB5FA2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CF697C-66DE-734A-9CA9-579BCEA170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5DC9C-C50D-D242-B083-59CEE07163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88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BFAABD5-DA08-A547-B641-D0E0889172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B8267B-68DB-BD49-A9B4-434AE7BB23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D2D5EC-A445-FF43-82E6-1E7554A5D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2730A-859E-B540-ADF3-E97069AD1FDB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76C67B-5186-6A4F-8CC0-6CBFEB1182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BF1686-2B7E-F34D-B970-CC7FA2D3B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5DC9C-C50D-D242-B083-59CEE07163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161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FEA2F-4473-0948-AB43-EBE335118A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08B151-747D-604F-903D-9A920F3178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047E0C-8A67-AE45-9E33-B90E65F82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2730A-859E-B540-ADF3-E97069AD1FDB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2C27D1-B1FA-884E-BB86-6AA912AD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40875C-8A74-6B43-8AF6-63659F8EC7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5DC9C-C50D-D242-B083-59CEE07163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327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B73F97-6513-314A-BEB3-8AC3A43CE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AC1008-6364-A640-BA0B-D8775884B5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5AB27E-7D19-9148-AFBE-D10DF7C15B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2730A-859E-B540-ADF3-E97069AD1FDB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17AB2F-DBDD-3343-AB56-539EF251B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82543B-D933-004D-99FF-224DE8B970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5DC9C-C50D-D242-B083-59CEE07163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993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7E5657-C487-1D4B-9C65-4DD0F323D1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BF2E6E-20E6-9043-A03F-A481416CA8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CB42E3-D2BE-6F4D-92FC-1494FD65C1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A5245B-18BD-FF4F-92B6-242006FB8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2730A-859E-B540-ADF3-E97069AD1FDB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081255-874F-754B-A47E-861DA0CD15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E19D76-7CF9-AC46-8DF1-89FFCD7B2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5DC9C-C50D-D242-B083-59CEE07163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621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93E17C-5F89-8D43-BA72-7627FFCB12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969009-5908-0446-A2D3-27CA7612D7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A4F87B-6AD1-4F41-B65A-1712AF5CC5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39BD845-9E91-C744-AC94-1F3B0763A6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05476AE-7625-BD41-9CA9-51364370D3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5E53358-AC69-5B4B-A141-FBCF7AC850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2730A-859E-B540-ADF3-E97069AD1FDB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9FCEA71-D074-9149-9053-65C6E547F0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AC57ED6-3E53-184B-96E1-A81C0B366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5DC9C-C50D-D242-B083-59CEE07163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476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97104-1EED-AC46-9BFE-74C4C89738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CA8C08-9E8C-6741-A2F0-5FAB6AE5E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2730A-859E-B540-ADF3-E97069AD1FDB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D7E1B8-2D7B-4548-B1EC-8C766C92D9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DE0B748-F1C5-8749-8C42-DAC929DFF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5DC9C-C50D-D242-B083-59CEE07163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546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FFE7249-F53D-4B4D-A448-22699C3D2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2730A-859E-B540-ADF3-E97069AD1FDB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4682F3B-F381-C642-956B-8B897A4E6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599A17-3A94-2D4B-863A-D140FD43E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5DC9C-C50D-D242-B083-59CEE07163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842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7E8CEF-1C51-8C45-A4DD-823EF2ED19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E374CA-1122-FA4B-B960-C80ADBD8CF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EA1D2F-31D9-944B-9E05-A6DF632D8B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38C1F2-E75A-7847-BE97-4BAFD26A3C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2730A-859E-B540-ADF3-E97069AD1FDB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989FF9-DBBA-CD42-95A8-C1446B010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918F56-7D9A-9D48-8FD1-C96B13CCAF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5DC9C-C50D-D242-B083-59CEE07163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740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E687D9-2240-8D42-BF6D-3237D5EF1C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333825A-5AFC-8A42-93C4-F00E40A0FD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F956E5-5DA8-AB49-9E03-65283DF2A3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8163D5-4687-C243-A8A2-0650A78870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2730A-859E-B540-ADF3-E97069AD1FDB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300BF0-29B6-B343-A484-59353A8ACA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48E5C9-1065-5147-B725-91FB99153E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5DC9C-C50D-D242-B083-59CEE07163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017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B0B6787-B51F-DB42-9E52-63E10EB865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3B9472-27F5-2144-BCEC-3E0A96761A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352788-8A6E-D24F-82D2-F38C9E41A4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A2730A-859E-B540-ADF3-E97069AD1FDB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1DDB45-653D-0C49-B78E-967549C7BA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ADC715-0B9A-0348-A62C-3F8BCE535B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05DC9C-C50D-D242-B083-59CEE07163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849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microsoft.com/office/2011/relationships/webextension" Target="../webextensions/webextension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dd-in_Banner">
            <a:extLst>
              <a:ext uri="{FF2B5EF4-FFF2-40B4-BE49-F238E27FC236}">
                <a16:creationId xmlns:a16="http://schemas.microsoft.com/office/drawing/2014/main" id="{3469E413-BCF5-4E2F-BE4B-EB617C589FA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351395"/>
            <a:ext cx="12192000" cy="640515"/>
          </a:xfrm>
          <a:prstGeom prst="rect">
            <a:avLst/>
          </a:prstGeom>
          <a:solidFill>
            <a:srgbClr val="494748">
              <a:alpha val="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332000" tIns="180000" rIns="216000" bIns="18000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l" rtl="0">
              <a:spcAft>
                <a:spcPts val="0"/>
              </a:spcAft>
            </a:pPr>
            <a:r>
              <a:rPr lang="en-GB" sz="1800" dirty="0">
                <a:solidFill>
                  <a:srgbClr val="000000"/>
                </a:solidFill>
                <a:effectLst/>
                <a:latin typeface="Segoe UI Light" panose="020B0502040204020203" pitchFamily="34" charset="0"/>
                <a:ea typeface="Calibri" panose="020F0502020204030204" pitchFamily="34" charset="0"/>
                <a:cs typeface="Segoe UI Light" panose="020B0502040204020203" pitchFamily="34" charset="0"/>
              </a:rPr>
              <a:t>Microsoft Power BI</a:t>
            </a:r>
            <a:endParaRPr lang="en-IE" sz="1200" dirty="0">
              <a:effectLst/>
              <a:latin typeface="Segoe UI Light" panose="020B0502040204020203" pitchFamily="34" charset="0"/>
              <a:ea typeface="Calibri" panose="020F0502020204030204" pitchFamily="34" charset="0"/>
              <a:cs typeface="Segoe UI Light" panose="020B0502040204020203" pitchFamily="34" charset="0"/>
            </a:endParaRPr>
          </a:p>
        </p:txBody>
      </p:sp>
      <p:pic>
        <p:nvPicPr>
          <p:cNvPr id="7" name="Add-in_Icon" descr="Icon for Microsoft Power BI.">
            <a:extLst>
              <a:ext uri="{FF2B5EF4-FFF2-40B4-BE49-F238E27FC236}">
                <a16:creationId xmlns:a16="http://schemas.microsoft.com/office/drawing/2014/main" id="{87D43E1C-7B4D-44A2-8E6D-6786349BFB58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 bwMode="auto">
          <a:xfrm>
            <a:off x="914400" y="530365"/>
            <a:ext cx="291465" cy="291465"/>
          </a:xfrm>
          <a:prstGeom prst="rect">
            <a:avLst/>
          </a:prstGeom>
          <a:noFill/>
        </p:spPr>
      </p:pic>
      <mc:AlternateContent xmlns:mc="http://schemas.openxmlformats.org/markup-compatibility/2006">
        <mc:Choice xmlns:we="http://schemas.microsoft.com/office/webextensions/webextension/2010/11" xmlns:pca="http://schemas.microsoft.com/office/powerpoint/2013/contentapp" Requires="we pca">
          <p:graphicFrame>
            <p:nvGraphicFramePr>
              <p:cNvPr id="2" name="Add-in" descr="Add-in content for Microsoft Power BI."/>
              <p:cNvGraphicFramePr>
                <a:graphicFrameLocks noGrp="1"/>
              </p:cNvGraphicFramePr>
              <p:nvPr/>
            </p:nvGraphicFramePr>
            <p:xfrm>
              <a:off x="721012" y="1170879"/>
              <a:ext cx="10749976" cy="5335725"/>
            </p:xfrm>
            <a:graphic>
              <a:graphicData uri="http://schemas.microsoft.com/office/webextensions/webextension/2010/11">
                <we:webextensionref xmlns:we="http://schemas.microsoft.com/office/webextensions/webextension/2010/11" xmlns:r="http://schemas.openxmlformats.org/officeDocument/2006/relationships" r:id="rId4"/>
              </a:graphicData>
            </a:graphic>
          </p:graphicFrame>
        </mc:Choice>
        <mc:Fallback>
          <p:pic>
            <p:nvPicPr>
              <p:cNvPr id="2" name="Add-in" descr="Add-in content for Microsoft Power BI."/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721012" y="1170879"/>
                <a:ext cx="10749976" cy="5335725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2118595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webextension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webextensions/webextension1.xml><?xml version="1.0" encoding="utf-8"?>
<we:webextension xmlns:we="http://schemas.microsoft.com/office/webextensions/webextension/2010/11" id="{c62b6511-fcb4-405d-bb1c-e3ee3db86a02}">
  <we:reference id="WA200003233" version="2.0.0.3" store="en-US" storeType="OMEX"/>
  <we:alternateReferences/>
  <we:properties>
    <we:property name="Microsoft.Office.CampaignId" value="&quot;none&quot;"/>
    <we:property name="embedUrl" value="&quot;/reportEmbed?reportId=880f9fe0-b3cf-4316-bea0-a28267acf8e7&amp;config=eyJjbHVzdGVyVXJsIjoiaHR0cHM6Ly9XQUJJLVdFU1QtVVMtRC1QUklNQVJZLXJlZGlyZWN0LmFuYWx5c2lzLndpbmRvd3MubmV0IiwiZW1iZWRGZWF0dXJlcyI6eyJ1c2FnZU1ldHJpY3NWTmV4dCI6dHJ1ZX19&amp;disableSensitivityBanner=true&amp;storytellingAnnotations=true&amp;storytellingChangeViewModeShortcutKeys=true&quot;"/>
    <we:property name="bookmark" value="&quot;H4sIAAAAAAAAA9VVUW+bMBD+K8h7RVNCknXqG6HspWvLStWXKZoOfBA3jo2Mycoi/vvOhm5tVWl72LSVF+zP57vv7riPI+OibST0l7BHdsrWWu/2YHbBnIVMTdjV1flFfH3+5TK+SAnWjRVatez0yCyYGu2taDuQzgOBnzchAykzqN2uAtliyBo0rVYgxTccjenImg6HkOF9I7UB5zK3YNG5PZA57Sn2/O2CIkJpxQFzLO2IrhYnWLw/WUKxKuZLiGbLOZJZOxp4Zi+aONc+fKKVBaEojMM4VNEC+GqOUbHC2fIdFtzhlZB2Min69L4xlB3l3DeuKglxrbURJUjmszDYjqSPLNGy2/tV+gTPdWdKvMbKHykrbE+ebqCQGLGBipEZTaXyaF4KJItKlIHvjTve6q+JQQpM9GZD+INLzA+gSkKfE4nr2mANdtqmf5zlmyCJszzIO3PAvvWnHzo19Wn2v3LOsvj1Uf4UZGevknX6+6w3hLRC1XKSiZ8TezMms+0UN8gzJBLKkmCUO+RrMMkWjHXaVNyRCLiRJU/acDTr3k/tmTAP8hGFz3L651MybB40ji7dPVKxSWTGFP6OqmwG/zwuHdsjybpb6M62DZSYgULPoRldCfR29D2B4sintXHvj4I0c+zcLcjONc3/BJgPQs0UxOsXF9yvgXlant13WLBDyqUGAAA=&quot;"/>
    <we:property name="datasetId" value="&quot;96f056fb-655c-4f5c-86a7-3a691bd52a26&quot;"/>
    <we:property name="pageName" value="&quot;537eb874ab5b14a2041e&quot;"/>
    <we:property name="reportUrl" value="&quot;/links/HhA83JAagd?ctid=4130bd39-7c53-419c-b1e5-8758d6d63f21&amp;bookmarkGuid=32f973df-5fbb-4377-ba99-1f402c1820e6&amp;visual=daf23ad51e2b5e046ebd&quot;"/>
    <we:property name="artifactName" value="&quot;Tracking Survey Efforts by Funding Source   &quot;"/>
    <we:property name="reportName" value="&quot;Survey Efforts for 2025 by Funding Source&quot;"/>
    <we:property name="reportState" value="&quot;CONNECTED&quot;"/>
    <we:property name="pageDisplayName" value="&quot;Page 1&quot;"/>
    <we:property name="backgroundColor" value="&quot;#FFF&quot;"/>
    <we:property name="initialStateBookmark" value="&quot;H4sIAAAAAAAAA9VVUW+bMBD+K8h7RVNCknXqG6HspWvLStWXKZoOfBA3jo2Mycoi/vvOhm5tVWl72LSVF+zP57vv7riPI+OibST0l7BHdsrWWu/2YHbBnIVMTdjV1flFfH3+5TK+SAnWjRVatez0yCyYGu2taDuQzgOBnzchAykzqN2uAtliyBo0rVYgxTccjenImg6HkOF9I7UB5zK3YNG5PZA57Sn2/O2CIkJpxQFzLO2IrhYnWLw/WUKxKuZLiGbLOZJZOxp4Zi+aONc+fKKVBaEojMM4VNEC+GqOUbHC2fIdFtzhlZB2Min69L4xlB3l3DeuKglxrbURJUjmszDYjqSPLNGy2/tV+gTPdWdKvMbKHykrbE+ebqCQGLGBipEZTaXyaF4KJItKlIHvjTve6q+JQQpM9GZD+INLzA+gSkKfE4nr2mANdtqmf5zlmyCJszzIO3PAvvWnHzo19Wn2v3LOsvj1Uf4UZGevknX6+6w3hLRC1XKSiZ8TezMms+0UN8gzJBLKkmCUO+RrMMkWjHXaVNyRCLiRJU/acDTr3k/tmTAP8hGFz3L651MybB40ji7dPVKxSWTGFP6OqmwG/zwuHdsjybpb6M62DZSYgULPoRldCfR29D2B4sintXHvj4I0c+zcLcjONc3/BJgPQs0UxOsXF9yvgXlant13WLBDyqUGAAA=&quot;"/>
    <we:property name="isFiltersActionButtonVisible" value="true"/>
    <we:property name="isVisualContainerHeaderHidden" value="false"/>
    <we:property name="reportEmbeddedTime" value="&quot;2025-09-30T16:56:42.225Z&quot;"/>
    <we:property name="creatorTenantId" value="&quot;4130bd39-7c53-419c-b1e5-8758d6d63f21&quot;"/>
    <we:property name="creatorUserId" value="&quot;10032001DC8648E6&quot;"/>
    <we:property name="creatorSessionId" value="&quot;fba1c586-319d-4ed8-9420-e952883a1d55&quot;"/>
    <we:property name="numberOfAnnotations" value="0"/>
  </we:properties>
  <we:bindings/>
  <we:snapshot xmlns:r="http://schemas.openxmlformats.org/officeDocument/2006/relationships" r:embed="rId1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D401524DC532D42A0E0ED886331A72B" ma:contentTypeVersion="15" ma:contentTypeDescription="Create a new document." ma:contentTypeScope="" ma:versionID="aba17d7263e5a17e1efe42a3571abb41">
  <xsd:schema xmlns:xsd="http://www.w3.org/2001/XMLSchema" xmlns:xs="http://www.w3.org/2001/XMLSchema" xmlns:p="http://schemas.microsoft.com/office/2006/metadata/properties" xmlns:ns2="f577acbf-5b0b-4b4f-9948-268e97f8d3a4" xmlns:ns3="b1e4d6ee-9f6f-43f8-a618-24f3d84da28f" targetNamespace="http://schemas.microsoft.com/office/2006/metadata/properties" ma:root="true" ma:fieldsID="e4e3c9c8ed1c3d723d02c9f1cb24d19a" ns2:_="" ns3:_="">
    <xsd:import namespace="f577acbf-5b0b-4b4f-9948-268e97f8d3a4"/>
    <xsd:import namespace="b1e4d6ee-9f6f-43f8-a618-24f3d84da28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3:LastSharedByUser" minOccurs="0"/>
                <xsd:element ref="ns3:LastSharedByTime" minOccurs="0"/>
                <xsd:element ref="ns2:Document_x0020_Purpose" minOccurs="0"/>
                <xsd:element ref="ns2:Initiative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2:MediaServiceEventHashCode" minOccurs="0"/>
                <xsd:element ref="ns2:MediaServiceGeneration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577acbf-5b0b-4b4f-9948-268e97f8d3a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Document_x0020_Purpose" ma:index="14" nillable="true" ma:displayName="Document Purpose" ma:default="Informational" ma:format="Dropdown" ma:internalName="Document_x0020_Purpose">
      <xsd:simpleType>
        <xsd:restriction base="dms:Choice">
          <xsd:enumeration value="Informational"/>
          <xsd:enumeration value="Feature Spec"/>
          <xsd:enumeration value="Engineering Design"/>
          <xsd:enumeration value="Planning"/>
        </xsd:restriction>
      </xsd:simpleType>
    </xsd:element>
    <xsd:element name="Initiatives" ma:index="15" nillable="true" ma:displayName="Initiatives" ma:description="List of initiatives related to this document" ma:internalName="Initiatives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Add-in MAU"/>
                    <xsd:enumeration value="Custom Functions"/>
                    <xsd:enumeration value="Data &amp; Analytics"/>
                    <xsd:enumeration value="DevEx: Portals &amp; Programs"/>
                    <xsd:enumeration value="DevEx: Tools &amp; Libraries"/>
                    <xsd:enumeration value="Engineering"/>
                    <xsd:enumeration value="Excel API"/>
                    <xsd:enumeration value="In-Market Support"/>
                    <xsd:enumeration value="Maker Access"/>
                    <xsd:enumeration value="SDX Runtime &amp; Partners"/>
                    <xsd:enumeration value="SDX Service Delivery"/>
                    <xsd:enumeration value="SDX API &amp; Pipeline"/>
                    <xsd:enumeration value="Shield &amp; OCE"/>
                  </xsd:restriction>
                </xsd:simpleType>
              </xsd:element>
            </xsd:sequence>
          </xsd:extension>
        </xsd:complexContent>
      </xsd:complex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7" nillable="true" ma:displayName="MediaServiceAutoTags" ma:internalName="MediaServiceAutoTags" ma:readOnly="true">
      <xsd:simpleType>
        <xsd:restriction base="dms:Text"/>
      </xsd:simpleType>
    </xsd:element>
    <xsd:element name="MediaServiceOCR" ma:index="18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e4d6ee-9f6f-43f8-a618-24f3d84da28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2" nillable="true" ma:displayName="Last Shared By User" ma:hidden="true" ma:internalName="LastSharedByUser" ma:readOnly="true">
      <xsd:simpleType>
        <xsd:restriction base="dms:Note"/>
      </xsd:simpleType>
    </xsd:element>
    <xsd:element name="LastSharedByTime" ma:index="13" nillable="true" ma:displayName="Last Shared By Time" ma:hidden="true" ma:internalName="LastSharedByTim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ocument_x0020_Purpose xmlns="f577acbf-5b0b-4b4f-9948-268e97f8d3a4">Informational</Document_x0020_Purpose>
    <Initiatives xmlns="f577acbf-5b0b-4b4f-9948-268e97f8d3a4"/>
  </documentManagement>
</p:properties>
</file>

<file path=customXml/itemProps1.xml><?xml version="1.0" encoding="utf-8"?>
<ds:datastoreItem xmlns:ds="http://schemas.openxmlformats.org/officeDocument/2006/customXml" ds:itemID="{E21AFCC0-734A-4A90-A597-A1CB34860DC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DD29C39-1C4E-4B06-A1F4-2510F2DACF6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577acbf-5b0b-4b4f-9948-268e97f8d3a4"/>
    <ds:schemaRef ds:uri="b1e4d6ee-9f6f-43f8-a618-24f3d84da28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17AB1FA-2F28-4684-9230-02ACEB6C0B0A}">
  <ds:schemaRefs>
    <ds:schemaRef ds:uri="http://purl.org/dc/elements/1.1/"/>
    <ds:schemaRef ds:uri="http://schemas.microsoft.com/office/2006/metadata/properties"/>
    <ds:schemaRef ds:uri="b1e4d6ee-9f6f-43f8-a618-24f3d84da28f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f577acbf-5b0b-4b4f-9948-268e97f8d3a4"/>
    <ds:schemaRef ds:uri="http://purl.org/dc/dcmitype/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1504</TotalTime>
  <Words>50</Words>
  <Application>Microsoft Office PowerPoint</Application>
  <PresentationFormat>Widescreen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Segoe UI</vt:lpstr>
      <vt:lpstr>Segoe UI Light</vt:lpstr>
      <vt:lpstr>Office Theme</vt:lpstr>
      <vt:lpstr>Microsoft Power BI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</dc:creator>
  <cp:lastModifiedBy>Bonnie Sue Dietrich</cp:lastModifiedBy>
  <cp:revision>3</cp:revision>
  <dcterms:created xsi:type="dcterms:W3CDTF">2018-06-07T21:39:02Z</dcterms:created>
  <dcterms:modified xsi:type="dcterms:W3CDTF">2025-09-30T16:58:16Z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0x010100CD401524DC532D42A0E0ED886331A72B</vt:lpwstr>
  </property>
  <property fmtid="{D5CDD505-2E9C-101B-9397-08002B2CF9AE}" pid="3" name="MSIP_Label_f42aa342-8706-4288-bd11-ebb85995028c_Enabled">
    <vt:lpwstr>True</vt:lpwstr>
  </property>
  <property fmtid="{D5CDD505-2E9C-101B-9397-08002B2CF9AE}" pid="4" name="MSIP_Label_f42aa342-8706-4288-bd11-ebb85995028c_SiteId">
    <vt:lpwstr>72f988bf-86f1-41af-91ab-2d7cd011db47</vt:lpwstr>
  </property>
  <property fmtid="{D5CDD505-2E9C-101B-9397-08002B2CF9AE}" pid="5" name="MSIP_Label_f42aa342-8706-4288-bd11-ebb85995028c_Owner">
    <vt:lpwstr>t-dahop@microsoft.com</vt:lpwstr>
  </property>
  <property fmtid="{D5CDD505-2E9C-101B-9397-08002B2CF9AE}" pid="6" name="MSIP_Label_f42aa342-8706-4288-bd11-ebb85995028c_SetDate">
    <vt:lpwstr>2018-06-18T13:45:27.3782680Z</vt:lpwstr>
  </property>
  <property fmtid="{D5CDD505-2E9C-101B-9397-08002B2CF9AE}" pid="7" name="MSIP_Label_f42aa342-8706-4288-bd11-ebb85995028c_Name">
    <vt:lpwstr>General</vt:lpwstr>
  </property>
  <property fmtid="{D5CDD505-2E9C-101B-9397-08002B2CF9AE}" pid="8" name="MSIP_Label_f42aa342-8706-4288-bd11-ebb85995028c_Application">
    <vt:lpwstr>Microsoft Azure Information Protection</vt:lpwstr>
  </property>
  <property fmtid="{D5CDD505-2E9C-101B-9397-08002B2CF9AE}" pid="9" name="MSIP_Label_f42aa342-8706-4288-bd11-ebb85995028c_Extended_MSFT_Method">
    <vt:lpwstr>Automatic</vt:lpwstr>
  </property>
  <property fmtid="{D5CDD505-2E9C-101B-9397-08002B2CF9AE}" pid="10" name="Sensitivity">
    <vt:lpwstr>General</vt:lpwstr>
  </property>
</Properties>
</file>